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510" r:id="rId2"/>
    <p:sldId id="529" r:id="rId3"/>
    <p:sldId id="513" r:id="rId4"/>
    <p:sldId id="512" r:id="rId5"/>
    <p:sldId id="514" r:id="rId6"/>
    <p:sldId id="524" r:id="rId7"/>
    <p:sldId id="525" r:id="rId8"/>
    <p:sldId id="526" r:id="rId9"/>
    <p:sldId id="527" r:id="rId10"/>
    <p:sldId id="528" r:id="rId11"/>
    <p:sldId id="515" r:id="rId12"/>
    <p:sldId id="516" r:id="rId13"/>
    <p:sldId id="52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7134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2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23-03-2019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Rectangle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23-03-2019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23-03-2019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23-03-2019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23-03-2019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lang="en-IN"/>
          </a:p>
        </p:txBody>
      </p:sp>
      <p:sp>
        <p:nvSpPr>
          <p:cNvPr id="7" name="Rectangle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23-03-2019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23-03-2019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23-03-2019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23-03-2019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23-03-2019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23-03-2019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1" name="Rectangle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6406936-CF26-4A98-9778-4F8E888FBB82}" type="datetimeFigureOut">
              <a:rPr lang="en-IN" smtClean="0"/>
              <a:pPr/>
              <a:t>23-03-2019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B961148-B853-4A83-950C-4AD81DDC78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GSTR-1 RETURN  FILLING</a:t>
            </a:r>
            <a:endParaRPr lang="en-IN" sz="2800" b="1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en-IN" sz="2800" b="1" i="1" dirty="0" smtClean="0"/>
              <a:t>            </a:t>
            </a:r>
            <a:r>
              <a:rPr lang="en-IN" sz="4000" b="1" i="1" dirty="0" smtClean="0"/>
              <a:t> Presentation </a:t>
            </a:r>
            <a:r>
              <a:rPr lang="en-IN" sz="2800" b="1" i="1" dirty="0" smtClean="0"/>
              <a:t>                                                      </a:t>
            </a:r>
            <a:r>
              <a:rPr lang="en-IN" sz="2400" b="1" i="1" dirty="0" smtClean="0"/>
              <a:t>       - By Chavda  Amit</a:t>
            </a:r>
            <a:r>
              <a:rPr lang="en-IN" b="1" dirty="0" smtClean="0"/>
              <a:t>.</a:t>
            </a:r>
            <a:endParaRPr lang="en-IN" dirty="0" smtClean="0"/>
          </a:p>
          <a:p>
            <a:endParaRPr lang="en-IN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4"/>
          </p:nvPr>
        </p:nvSpPr>
        <p:spPr/>
        <p:txBody>
          <a:bodyPr/>
          <a:lstStyle/>
          <a:p>
            <a:endParaRPr lang="en-IN" dirty="0"/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4AF2B98-49F0-4179-B6DA-BA9FD1A4D5F0}"/>
              </a:ext>
            </a:extLst>
          </p:cNvPr>
          <p:cNvGrpSpPr/>
          <p:nvPr/>
        </p:nvGrpSpPr>
        <p:grpSpPr>
          <a:xfrm>
            <a:off x="0" y="5735637"/>
            <a:ext cx="12192000" cy="1136506"/>
            <a:chOff x="0" y="5735637"/>
            <a:chExt cx="12192000" cy="1136506"/>
          </a:xfrm>
        </p:grpSpPr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298C0E6C-E093-48AA-9087-F7B0F7B43B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/>
            <a:srcRect l="16701" t="34913" r="16881" b="40943"/>
            <a:stretch/>
          </p:blipFill>
          <p:spPr>
            <a:xfrm>
              <a:off x="3967636" y="5735637"/>
              <a:ext cx="4105899" cy="83955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FEA16DCC-092C-425D-AFD4-325CB98483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/>
            <a:srcRect l="541" t="82474" r="1263" b="15395"/>
            <a:stretch/>
          </p:blipFill>
          <p:spPr>
            <a:xfrm>
              <a:off x="0" y="6723341"/>
              <a:ext cx="12192000" cy="148802"/>
            </a:xfrm>
            <a:prstGeom prst="rect">
              <a:avLst/>
            </a:prstGeom>
          </p:spPr>
        </p:pic>
      </p:grpSp>
      <p:pic>
        <p:nvPicPr>
          <p:cNvPr id="1026" name="Picture 2" descr="D:\New folder\@mit\amit image\IMG-20170719-WA0006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31430" y="182879"/>
            <a:ext cx="5212080" cy="56562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2266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258" y="182879"/>
            <a:ext cx="11704320" cy="6400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C0D7B3F3-3073-4E15-B730-BADD05B056F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510" y="222067"/>
            <a:ext cx="11560628" cy="6126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61092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D4A25C5-2F55-4169-9998-01A5ACD7F3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823" y="235131"/>
            <a:ext cx="11534503" cy="634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31958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D581B5C2-E367-41B3-BBA0-A9A09E60407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6300" t="71332" r="6325" b="11333"/>
          <a:stretch/>
        </p:blipFill>
        <p:spPr>
          <a:xfrm>
            <a:off x="2217276" y="5778342"/>
            <a:ext cx="8468648" cy="9449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5FE49850-E169-43CA-9BCF-A5607F4453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ctr"/>
            <a:endParaRPr lang="en-US" sz="4800" dirty="0" smtClean="0">
              <a:latin typeface="Algerian" panose="04020705040A02060702" pitchFamily="82" charset="0"/>
            </a:endParaRPr>
          </a:p>
          <a:p>
            <a:pPr algn="ctr"/>
            <a:r>
              <a:rPr lang="en-US" sz="4800" dirty="0" smtClean="0">
                <a:latin typeface="Algerian" panose="04020705040A02060702" pitchFamily="82" charset="0"/>
              </a:rPr>
              <a:t>THANKS YOU</a:t>
            </a:r>
            <a:endParaRPr lang="en-US" sz="4800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534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u="sng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GSTR 1 FILLING  ONLINE</a:t>
            </a:r>
            <a:endParaRPr lang="en-US" b="1" i="1" u="sng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Quarterly return for registered dealer with aggregate turnover up to Rs. 1.50 </a:t>
            </a:r>
            <a:r>
              <a:rPr lang="en-US" b="1" dirty="0" err="1" smtClean="0"/>
              <a:t>Crores</a:t>
            </a:r>
            <a:endParaRPr lang="en-US" dirty="0" smtClean="0"/>
          </a:p>
          <a:p>
            <a:r>
              <a:rPr lang="en-US" dirty="0" smtClean="0"/>
              <a:t>Ex. GSTR-1(Jan-Mar,)</a:t>
            </a:r>
          </a:p>
          <a:p>
            <a:r>
              <a:rPr lang="en-US" dirty="0" smtClean="0"/>
              <a:t>Due Date will be Apr 30th, </a:t>
            </a:r>
          </a:p>
          <a:p>
            <a:r>
              <a:rPr lang="en-US" b="1" dirty="0" smtClean="0"/>
              <a:t>Turnover exceeding Rs. 1.50 </a:t>
            </a:r>
            <a:r>
              <a:rPr lang="en-US" b="1" dirty="0" err="1" smtClean="0"/>
              <a:t>Crores</a:t>
            </a:r>
            <a:r>
              <a:rPr lang="en-US" b="1" dirty="0" smtClean="0"/>
              <a:t> the </a:t>
            </a:r>
            <a:r>
              <a:rPr lang="en-US" b="1" dirty="0" err="1" smtClean="0"/>
              <a:t>reurn</a:t>
            </a:r>
            <a:r>
              <a:rPr lang="en-US" b="1" dirty="0" smtClean="0"/>
              <a:t> to file monthly. </a:t>
            </a:r>
            <a:endParaRPr lang="en-US" dirty="0" smtClean="0"/>
          </a:p>
          <a:p>
            <a:r>
              <a:rPr lang="en-US" dirty="0" smtClean="0"/>
              <a:t>Ex. GSTR-1 for Feb, </a:t>
            </a:r>
          </a:p>
          <a:p>
            <a:r>
              <a:rPr lang="en-US" dirty="0" smtClean="0"/>
              <a:t>Due Date will be Mar 11th, </a:t>
            </a:r>
          </a:p>
          <a:p>
            <a:pPr marL="514350" indent="-514350"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6FCEDA0-0AA3-4775-96FB-5002ABCA0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4144" y="0"/>
            <a:ext cx="9997440" cy="1056068"/>
          </a:xfrm>
        </p:spPr>
        <p:txBody>
          <a:bodyPr>
            <a:noAutofit/>
          </a:bodyPr>
          <a:lstStyle/>
          <a:p>
            <a:r>
              <a:rPr lang="en-IN" sz="3800" i="1" dirty="0" smtClean="0">
                <a:latin typeface="Times New Roman" pitchFamily="18" charset="0"/>
                <a:cs typeface="Times New Roman" pitchFamily="18" charset="0"/>
              </a:rPr>
              <a:t>GSTR -1 FILLING</a:t>
            </a:r>
            <a:endParaRPr lang="en-IN" sz="3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CB9AAE0-7F8A-4A55-8A36-C9BC5C0C1A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pic>
        <p:nvPicPr>
          <p:cNvPr id="3" name="Content Placeholder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-1"/>
            <a:ext cx="11939450" cy="6426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5060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E9F066FD-AA01-4B69-89E4-14752A70F01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pic>
        <p:nvPicPr>
          <p:cNvPr id="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006" y="156754"/>
            <a:ext cx="11691258" cy="6435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804030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C69D0D6-2074-4FA4-BA53-4057FD5B76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2068" y="222069"/>
            <a:ext cx="11730446" cy="6479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54419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4034" y="-39189"/>
            <a:ext cx="10937966" cy="6897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7383" y="169816"/>
            <a:ext cx="11665131" cy="6688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9816"/>
            <a:ext cx="11978639" cy="6688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069" y="182880"/>
            <a:ext cx="11495314" cy="6505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697" y="248194"/>
            <a:ext cx="11586754" cy="6296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3385</TotalTime>
  <Words>70</Words>
  <Application>Microsoft Office PowerPoint</Application>
  <PresentationFormat>Custom</PresentationFormat>
  <Paragraphs>12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Equity</vt:lpstr>
      <vt:lpstr>Slide 1</vt:lpstr>
      <vt:lpstr>GSTR 1 FILLING  ONLINE</vt:lpstr>
      <vt:lpstr>GSTR -1 FILLING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 L</dc:creator>
  <cp:lastModifiedBy>SNT7</cp:lastModifiedBy>
  <cp:revision>606</cp:revision>
  <dcterms:created xsi:type="dcterms:W3CDTF">2018-01-03T12:04:39Z</dcterms:created>
  <dcterms:modified xsi:type="dcterms:W3CDTF">2019-03-23T04:52:14Z</dcterms:modified>
</cp:coreProperties>
</file>