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510" r:id="rId2"/>
    <p:sldId id="513" r:id="rId3"/>
    <p:sldId id="522" r:id="rId4"/>
    <p:sldId id="515" r:id="rId5"/>
    <p:sldId id="531" r:id="rId6"/>
    <p:sldId id="516" r:id="rId7"/>
    <p:sldId id="517" r:id="rId8"/>
    <p:sldId id="533" r:id="rId9"/>
    <p:sldId id="525" r:id="rId10"/>
    <p:sldId id="527" r:id="rId11"/>
    <p:sldId id="526" r:id="rId12"/>
    <p:sldId id="529" r:id="rId13"/>
    <p:sldId id="52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6" autoAdjust="0"/>
    <p:restoredTop sz="94624" autoAdjust="0"/>
  </p:normalViewPr>
  <p:slideViewPr>
    <p:cSldViewPr snapToGrid="0">
      <p:cViewPr>
        <p:scale>
          <a:sx n="81" d="100"/>
          <a:sy n="81" d="100"/>
        </p:scale>
        <p:origin x="-36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57B42A-CE65-4BEC-8BA4-57B527E9571D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544D4EC-2A1B-46CD-91AC-C35D4CF44A7B}">
      <dgm:prSet phldrT="[Text]" custT="1"/>
      <dgm:spPr/>
      <dgm:t>
        <a:bodyPr/>
        <a:lstStyle/>
        <a:p>
          <a:r>
            <a:rPr lang="en-US" sz="2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INFORMATI-ON UTILITIES</a:t>
          </a:r>
          <a:r>
            <a:rPr lang="en-US" sz="2400" dirty="0" smtClean="0"/>
            <a:t>	</a:t>
          </a:r>
          <a:endParaRPr lang="en-US" sz="2400" dirty="0"/>
        </a:p>
      </dgm:t>
    </dgm:pt>
    <dgm:pt modelId="{E56F45CC-6E6E-4357-958C-77245E3176F2}" type="parTrans" cxnId="{1528002E-D16E-4A36-8FDC-A74D02BF6C9A}">
      <dgm:prSet/>
      <dgm:spPr/>
      <dgm:t>
        <a:bodyPr/>
        <a:lstStyle/>
        <a:p>
          <a:endParaRPr lang="en-US"/>
        </a:p>
      </dgm:t>
    </dgm:pt>
    <dgm:pt modelId="{C480A2DE-3889-44E4-A515-AE98525D147B}" type="sibTrans" cxnId="{1528002E-D16E-4A36-8FDC-A74D02BF6C9A}">
      <dgm:prSet/>
      <dgm:spPr/>
      <dgm:t>
        <a:bodyPr/>
        <a:lstStyle/>
        <a:p>
          <a:endParaRPr lang="en-US"/>
        </a:p>
      </dgm:t>
    </dgm:pt>
    <dgm:pt modelId="{C9526732-312C-4C29-8D80-D6C85F825E57}">
      <dgm:prSet phldrT="[Text]" custT="1"/>
      <dgm:spPr/>
      <dgm:t>
        <a:bodyPr/>
        <a:lstStyle/>
        <a:p>
          <a:r>
            <a:rPr lang="en-US" sz="16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PROTECTING INTEREST OF  CREDITORS , EMPLOYEES AND WORKMEN</a:t>
          </a:r>
        </a:p>
        <a:p>
          <a:endParaRPr lang="en-US" sz="160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2D5B635A-4E00-4517-AF93-51BCBDF601E5}" type="parTrans" cxnId="{BD8648FE-9936-4201-963F-6CA6DD34F51E}">
      <dgm:prSet/>
      <dgm:spPr/>
      <dgm:t>
        <a:bodyPr/>
        <a:lstStyle/>
        <a:p>
          <a:endParaRPr lang="en-US"/>
        </a:p>
      </dgm:t>
    </dgm:pt>
    <dgm:pt modelId="{61549DE6-946A-4938-B81A-CFDDDBFCCF26}" type="sibTrans" cxnId="{BD8648FE-9936-4201-963F-6CA6DD34F51E}">
      <dgm:prSet/>
      <dgm:spPr/>
      <dgm:t>
        <a:bodyPr/>
        <a:lstStyle/>
        <a:p>
          <a:endParaRPr lang="en-US"/>
        </a:p>
      </dgm:t>
    </dgm:pt>
    <dgm:pt modelId="{404D6C98-08AE-4781-99C9-C50A63B36C85}">
      <dgm:prSet custT="1"/>
      <dgm:spPr/>
      <dgm:t>
        <a:bodyPr/>
        <a:lstStyle/>
        <a:p>
          <a:r>
            <a: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AUTHORIZE STRUCTURE</a:t>
          </a:r>
        </a:p>
      </dgm:t>
    </dgm:pt>
    <dgm:pt modelId="{9B274155-74DA-4DC9-AB00-EAF9AA8D69AF}" type="parTrans" cxnId="{3BBAE15D-8A6A-4CF5-B846-EE7E62337807}">
      <dgm:prSet/>
      <dgm:spPr/>
      <dgm:t>
        <a:bodyPr/>
        <a:lstStyle/>
        <a:p>
          <a:endParaRPr lang="en-US"/>
        </a:p>
      </dgm:t>
    </dgm:pt>
    <dgm:pt modelId="{8B4CDFE2-5368-488C-888E-0DD1DA910E0C}" type="sibTrans" cxnId="{3BBAE15D-8A6A-4CF5-B846-EE7E62337807}">
      <dgm:prSet/>
      <dgm:spPr/>
      <dgm:t>
        <a:bodyPr/>
        <a:lstStyle/>
        <a:p>
          <a:endParaRPr lang="en-US"/>
        </a:p>
      </dgm:t>
    </dgm:pt>
    <dgm:pt modelId="{04E484BA-F878-4E55-A0C3-B3534B867DEE}">
      <dgm:prSet custT="1"/>
      <dgm:spPr/>
      <dgm:t>
        <a:bodyPr/>
        <a:lstStyle/>
        <a:p>
          <a:r>
            <a: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TIMELY RESOLUTION</a:t>
          </a:r>
        </a:p>
      </dgm:t>
    </dgm:pt>
    <dgm:pt modelId="{9EAB4B6D-873B-405E-A1D8-731460AFD4BE}" type="parTrans" cxnId="{11AAD02D-E3F3-4E4E-86E0-FE78C6C0A679}">
      <dgm:prSet/>
      <dgm:spPr/>
      <dgm:t>
        <a:bodyPr/>
        <a:lstStyle/>
        <a:p>
          <a:endParaRPr lang="en-US"/>
        </a:p>
      </dgm:t>
    </dgm:pt>
    <dgm:pt modelId="{E8CC03AE-FD50-4F8D-A6DE-2FE08856E14F}" type="sibTrans" cxnId="{11AAD02D-E3F3-4E4E-86E0-FE78C6C0A679}">
      <dgm:prSet/>
      <dgm:spPr/>
      <dgm:t>
        <a:bodyPr/>
        <a:lstStyle/>
        <a:p>
          <a:endParaRPr lang="en-US"/>
        </a:p>
      </dgm:t>
    </dgm:pt>
    <dgm:pt modelId="{9FFBA336-3380-4602-B96D-6CA9F6704F9D}">
      <dgm:prSet custT="1"/>
      <dgm:spPr/>
      <dgm:t>
        <a:bodyPr/>
        <a:lstStyle/>
        <a:p>
          <a:r>
            <a:rPr lang="en-US" sz="2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SINGLE LAW</a:t>
          </a:r>
        </a:p>
      </dgm:t>
    </dgm:pt>
    <dgm:pt modelId="{04BE0DE8-B32B-48A7-A3D3-FACADB4F9CF7}" type="parTrans" cxnId="{15E225FE-829D-415C-BDAA-0A0FAF9945F6}">
      <dgm:prSet/>
      <dgm:spPr/>
      <dgm:t>
        <a:bodyPr/>
        <a:lstStyle/>
        <a:p>
          <a:endParaRPr lang="en-US"/>
        </a:p>
      </dgm:t>
    </dgm:pt>
    <dgm:pt modelId="{D4E33D7C-56B2-4039-A20F-36B25FFFF507}" type="sibTrans" cxnId="{15E225FE-829D-415C-BDAA-0A0FAF9945F6}">
      <dgm:prSet/>
      <dgm:spPr/>
      <dgm:t>
        <a:bodyPr/>
        <a:lstStyle/>
        <a:p>
          <a:endParaRPr lang="en-US"/>
        </a:p>
      </dgm:t>
    </dgm:pt>
    <dgm:pt modelId="{3F892D55-FFF0-4CFC-9392-4930240E5C44}" type="pres">
      <dgm:prSet presAssocID="{4D57B42A-CE65-4BEC-8BA4-57B527E9571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2760F93-7868-420E-BCDE-D44AEECE9E2A}" type="pres">
      <dgm:prSet presAssocID="{4544D4EC-2A1B-46CD-91AC-C35D4CF44A7B}" presName="node" presStyleLbl="node1" presStyleIdx="0" presStyleCnt="5" custScaleY="133738" custRadScaleRad="100104" custRadScaleInc="108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5E06C5-248D-49ED-BAB6-FCA29FB24A6C}" type="pres">
      <dgm:prSet presAssocID="{4544D4EC-2A1B-46CD-91AC-C35D4CF44A7B}" presName="spNode" presStyleCnt="0"/>
      <dgm:spPr/>
    </dgm:pt>
    <dgm:pt modelId="{38F66BC8-6470-462F-BA92-3AE8843D98AC}" type="pres">
      <dgm:prSet presAssocID="{C480A2DE-3889-44E4-A515-AE98525D147B}" presName="sibTrans" presStyleLbl="sibTrans1D1" presStyleIdx="0" presStyleCnt="5"/>
      <dgm:spPr/>
      <dgm:t>
        <a:bodyPr/>
        <a:lstStyle/>
        <a:p>
          <a:endParaRPr lang="en-US"/>
        </a:p>
      </dgm:t>
    </dgm:pt>
    <dgm:pt modelId="{E05D1DB5-673E-4CC6-97CC-13B20CA1307C}" type="pres">
      <dgm:prSet presAssocID="{404D6C98-08AE-4781-99C9-C50A63B36C85}" presName="node" presStyleLbl="node1" presStyleIdx="1" presStyleCnt="5" custScaleX="86832" custScaleY="157066" custRadScaleRad="100510" custRadScaleInc="41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A4AF10-4468-4475-80A0-0D8DADE0301B}" type="pres">
      <dgm:prSet presAssocID="{404D6C98-08AE-4781-99C9-C50A63B36C85}" presName="spNode" presStyleCnt="0"/>
      <dgm:spPr/>
    </dgm:pt>
    <dgm:pt modelId="{83257C91-CEDC-4DE3-B11A-CFB992C3AB9B}" type="pres">
      <dgm:prSet presAssocID="{8B4CDFE2-5368-488C-888E-0DD1DA910E0C}" presName="sibTrans" presStyleLbl="sibTrans1D1" presStyleIdx="1" presStyleCnt="5"/>
      <dgm:spPr/>
      <dgm:t>
        <a:bodyPr/>
        <a:lstStyle/>
        <a:p>
          <a:endParaRPr lang="en-US"/>
        </a:p>
      </dgm:t>
    </dgm:pt>
    <dgm:pt modelId="{315900AB-2F05-46EE-895F-6858578AB099}" type="pres">
      <dgm:prSet presAssocID="{04E484BA-F878-4E55-A0C3-B3534B867DEE}" presName="node" presStyleLbl="node1" presStyleIdx="2" presStyleCnt="5" custScaleY="1117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E7148D-7EBC-48D3-84C0-60489297AF56}" type="pres">
      <dgm:prSet presAssocID="{04E484BA-F878-4E55-A0C3-B3534B867DEE}" presName="spNode" presStyleCnt="0"/>
      <dgm:spPr/>
    </dgm:pt>
    <dgm:pt modelId="{E006BB51-7CAF-4F8E-994D-7AE579A83206}" type="pres">
      <dgm:prSet presAssocID="{E8CC03AE-FD50-4F8D-A6DE-2FE08856E14F}" presName="sibTrans" presStyleLbl="sibTrans1D1" presStyleIdx="2" presStyleCnt="5"/>
      <dgm:spPr/>
      <dgm:t>
        <a:bodyPr/>
        <a:lstStyle/>
        <a:p>
          <a:endParaRPr lang="en-US"/>
        </a:p>
      </dgm:t>
    </dgm:pt>
    <dgm:pt modelId="{65CA4634-FAD0-4FA1-B36A-7D958DD696D3}" type="pres">
      <dgm:prSet presAssocID="{9FFBA336-3380-4602-B96D-6CA9F6704F9D}" presName="node" presStyleLbl="node1" presStyleIdx="3" presStyleCnt="5" custScaleY="129312" custRadScaleRad="98307" custRadScaleInc="107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AEDD85-A371-4A39-8F59-5FF96CC07A93}" type="pres">
      <dgm:prSet presAssocID="{9FFBA336-3380-4602-B96D-6CA9F6704F9D}" presName="spNode" presStyleCnt="0"/>
      <dgm:spPr/>
    </dgm:pt>
    <dgm:pt modelId="{CFC737A8-1A42-4391-AD95-9D4EA1B5FEE1}" type="pres">
      <dgm:prSet presAssocID="{D4E33D7C-56B2-4039-A20F-36B25FFFF507}" presName="sibTrans" presStyleLbl="sibTrans1D1" presStyleIdx="3" presStyleCnt="5"/>
      <dgm:spPr/>
      <dgm:t>
        <a:bodyPr/>
        <a:lstStyle/>
        <a:p>
          <a:endParaRPr lang="en-US"/>
        </a:p>
      </dgm:t>
    </dgm:pt>
    <dgm:pt modelId="{6B16C0C5-ABC9-4553-93C5-05EBFC1972B6}" type="pres">
      <dgm:prSet presAssocID="{C9526732-312C-4C29-8D80-D6C85F825E57}" presName="node" presStyleLbl="node1" presStyleIdx="4" presStyleCnt="5" custScaleY="1529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D4103D-F33B-4EB6-B2BA-9CFFC71852F6}" type="pres">
      <dgm:prSet presAssocID="{C9526732-312C-4C29-8D80-D6C85F825E57}" presName="spNode" presStyleCnt="0"/>
      <dgm:spPr/>
    </dgm:pt>
    <dgm:pt modelId="{3EA069F7-0C36-4720-B7E1-9E09EBC7F64B}" type="pres">
      <dgm:prSet presAssocID="{61549DE6-946A-4938-B81A-CFDDDBFCCF26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696B98A3-283D-4557-BFE0-E7F42D692BFE}" type="presOf" srcId="{C9526732-312C-4C29-8D80-D6C85F825E57}" destId="{6B16C0C5-ABC9-4553-93C5-05EBFC1972B6}" srcOrd="0" destOrd="0" presId="urn:microsoft.com/office/officeart/2005/8/layout/cycle5"/>
    <dgm:cxn modelId="{11AAD02D-E3F3-4E4E-86E0-FE78C6C0A679}" srcId="{4D57B42A-CE65-4BEC-8BA4-57B527E9571D}" destId="{04E484BA-F878-4E55-A0C3-B3534B867DEE}" srcOrd="2" destOrd="0" parTransId="{9EAB4B6D-873B-405E-A1D8-731460AFD4BE}" sibTransId="{E8CC03AE-FD50-4F8D-A6DE-2FE08856E14F}"/>
    <dgm:cxn modelId="{04A34720-A5CF-42CD-A77F-3ED23697F203}" type="presOf" srcId="{D4E33D7C-56B2-4039-A20F-36B25FFFF507}" destId="{CFC737A8-1A42-4391-AD95-9D4EA1B5FEE1}" srcOrd="0" destOrd="0" presId="urn:microsoft.com/office/officeart/2005/8/layout/cycle5"/>
    <dgm:cxn modelId="{19FC512C-65CB-496C-9E63-16382649AAE2}" type="presOf" srcId="{61549DE6-946A-4938-B81A-CFDDDBFCCF26}" destId="{3EA069F7-0C36-4720-B7E1-9E09EBC7F64B}" srcOrd="0" destOrd="0" presId="urn:microsoft.com/office/officeart/2005/8/layout/cycle5"/>
    <dgm:cxn modelId="{BD8648FE-9936-4201-963F-6CA6DD34F51E}" srcId="{4D57B42A-CE65-4BEC-8BA4-57B527E9571D}" destId="{C9526732-312C-4C29-8D80-D6C85F825E57}" srcOrd="4" destOrd="0" parTransId="{2D5B635A-4E00-4517-AF93-51BCBDF601E5}" sibTransId="{61549DE6-946A-4938-B81A-CFDDDBFCCF26}"/>
    <dgm:cxn modelId="{2A988DF0-D1B5-4721-98A6-0923A378206B}" type="presOf" srcId="{4D57B42A-CE65-4BEC-8BA4-57B527E9571D}" destId="{3F892D55-FFF0-4CFC-9392-4930240E5C44}" srcOrd="0" destOrd="0" presId="urn:microsoft.com/office/officeart/2005/8/layout/cycle5"/>
    <dgm:cxn modelId="{839469EA-0CE8-4E3F-A10E-7EB214DC7149}" type="presOf" srcId="{E8CC03AE-FD50-4F8D-A6DE-2FE08856E14F}" destId="{E006BB51-7CAF-4F8E-994D-7AE579A83206}" srcOrd="0" destOrd="0" presId="urn:microsoft.com/office/officeart/2005/8/layout/cycle5"/>
    <dgm:cxn modelId="{1A2B5F0B-CFB6-437A-AE54-15D99BF34A02}" type="presOf" srcId="{8B4CDFE2-5368-488C-888E-0DD1DA910E0C}" destId="{83257C91-CEDC-4DE3-B11A-CFB992C3AB9B}" srcOrd="0" destOrd="0" presId="urn:microsoft.com/office/officeart/2005/8/layout/cycle5"/>
    <dgm:cxn modelId="{398261B8-D5B0-4DF3-B4BF-39EC9B1B906E}" type="presOf" srcId="{404D6C98-08AE-4781-99C9-C50A63B36C85}" destId="{E05D1DB5-673E-4CC6-97CC-13B20CA1307C}" srcOrd="0" destOrd="0" presId="urn:microsoft.com/office/officeart/2005/8/layout/cycle5"/>
    <dgm:cxn modelId="{689849B6-AE11-4831-A5E8-5CBEA3CAE70F}" type="presOf" srcId="{C480A2DE-3889-44E4-A515-AE98525D147B}" destId="{38F66BC8-6470-462F-BA92-3AE8843D98AC}" srcOrd="0" destOrd="0" presId="urn:microsoft.com/office/officeart/2005/8/layout/cycle5"/>
    <dgm:cxn modelId="{35F94428-F973-4BE6-A856-873923720DCC}" type="presOf" srcId="{04E484BA-F878-4E55-A0C3-B3534B867DEE}" destId="{315900AB-2F05-46EE-895F-6858578AB099}" srcOrd="0" destOrd="0" presId="urn:microsoft.com/office/officeart/2005/8/layout/cycle5"/>
    <dgm:cxn modelId="{FCDDAF92-B1BF-4829-B9BC-8BF1FE08080D}" type="presOf" srcId="{4544D4EC-2A1B-46CD-91AC-C35D4CF44A7B}" destId="{32760F93-7868-420E-BCDE-D44AEECE9E2A}" srcOrd="0" destOrd="0" presId="urn:microsoft.com/office/officeart/2005/8/layout/cycle5"/>
    <dgm:cxn modelId="{15E225FE-829D-415C-BDAA-0A0FAF9945F6}" srcId="{4D57B42A-CE65-4BEC-8BA4-57B527E9571D}" destId="{9FFBA336-3380-4602-B96D-6CA9F6704F9D}" srcOrd="3" destOrd="0" parTransId="{04BE0DE8-B32B-48A7-A3D3-FACADB4F9CF7}" sibTransId="{D4E33D7C-56B2-4039-A20F-36B25FFFF507}"/>
    <dgm:cxn modelId="{62824DC1-44D5-4CB9-B15D-B1FB28934112}" type="presOf" srcId="{9FFBA336-3380-4602-B96D-6CA9F6704F9D}" destId="{65CA4634-FAD0-4FA1-B36A-7D958DD696D3}" srcOrd="0" destOrd="0" presId="urn:microsoft.com/office/officeart/2005/8/layout/cycle5"/>
    <dgm:cxn modelId="{3BBAE15D-8A6A-4CF5-B846-EE7E62337807}" srcId="{4D57B42A-CE65-4BEC-8BA4-57B527E9571D}" destId="{404D6C98-08AE-4781-99C9-C50A63B36C85}" srcOrd="1" destOrd="0" parTransId="{9B274155-74DA-4DC9-AB00-EAF9AA8D69AF}" sibTransId="{8B4CDFE2-5368-488C-888E-0DD1DA910E0C}"/>
    <dgm:cxn modelId="{1528002E-D16E-4A36-8FDC-A74D02BF6C9A}" srcId="{4D57B42A-CE65-4BEC-8BA4-57B527E9571D}" destId="{4544D4EC-2A1B-46CD-91AC-C35D4CF44A7B}" srcOrd="0" destOrd="0" parTransId="{E56F45CC-6E6E-4357-958C-77245E3176F2}" sibTransId="{C480A2DE-3889-44E4-A515-AE98525D147B}"/>
    <dgm:cxn modelId="{5079D9B7-D4A8-435B-8F38-E555E0D32B69}" type="presParOf" srcId="{3F892D55-FFF0-4CFC-9392-4930240E5C44}" destId="{32760F93-7868-420E-BCDE-D44AEECE9E2A}" srcOrd="0" destOrd="0" presId="urn:microsoft.com/office/officeart/2005/8/layout/cycle5"/>
    <dgm:cxn modelId="{08173EA5-9D11-46AE-8DF2-A60D406DD3A4}" type="presParOf" srcId="{3F892D55-FFF0-4CFC-9392-4930240E5C44}" destId="{905E06C5-248D-49ED-BAB6-FCA29FB24A6C}" srcOrd="1" destOrd="0" presId="urn:microsoft.com/office/officeart/2005/8/layout/cycle5"/>
    <dgm:cxn modelId="{4EAC19BE-B620-4032-96A6-E316E25022A2}" type="presParOf" srcId="{3F892D55-FFF0-4CFC-9392-4930240E5C44}" destId="{38F66BC8-6470-462F-BA92-3AE8843D98AC}" srcOrd="2" destOrd="0" presId="urn:microsoft.com/office/officeart/2005/8/layout/cycle5"/>
    <dgm:cxn modelId="{26127262-6442-41DC-9FC9-281469A13FCA}" type="presParOf" srcId="{3F892D55-FFF0-4CFC-9392-4930240E5C44}" destId="{E05D1DB5-673E-4CC6-97CC-13B20CA1307C}" srcOrd="3" destOrd="0" presId="urn:microsoft.com/office/officeart/2005/8/layout/cycle5"/>
    <dgm:cxn modelId="{2CE06118-47E3-4135-84A0-84F64A8C27CD}" type="presParOf" srcId="{3F892D55-FFF0-4CFC-9392-4930240E5C44}" destId="{28A4AF10-4468-4475-80A0-0D8DADE0301B}" srcOrd="4" destOrd="0" presId="urn:microsoft.com/office/officeart/2005/8/layout/cycle5"/>
    <dgm:cxn modelId="{CA4698BF-05DD-4D59-AF7A-FC5115E8A6AF}" type="presParOf" srcId="{3F892D55-FFF0-4CFC-9392-4930240E5C44}" destId="{83257C91-CEDC-4DE3-B11A-CFB992C3AB9B}" srcOrd="5" destOrd="0" presId="urn:microsoft.com/office/officeart/2005/8/layout/cycle5"/>
    <dgm:cxn modelId="{3F614866-9B6D-4C06-881F-7A6CCA7E44D0}" type="presParOf" srcId="{3F892D55-FFF0-4CFC-9392-4930240E5C44}" destId="{315900AB-2F05-46EE-895F-6858578AB099}" srcOrd="6" destOrd="0" presId="urn:microsoft.com/office/officeart/2005/8/layout/cycle5"/>
    <dgm:cxn modelId="{72FE3D1B-8C21-4FE0-8B6A-CCC1683DF597}" type="presParOf" srcId="{3F892D55-FFF0-4CFC-9392-4930240E5C44}" destId="{2AE7148D-7EBC-48D3-84C0-60489297AF56}" srcOrd="7" destOrd="0" presId="urn:microsoft.com/office/officeart/2005/8/layout/cycle5"/>
    <dgm:cxn modelId="{6F5FE4C1-C1A6-4B59-9188-DE847EE7740C}" type="presParOf" srcId="{3F892D55-FFF0-4CFC-9392-4930240E5C44}" destId="{E006BB51-7CAF-4F8E-994D-7AE579A83206}" srcOrd="8" destOrd="0" presId="urn:microsoft.com/office/officeart/2005/8/layout/cycle5"/>
    <dgm:cxn modelId="{A129AFDB-9841-4A8B-8F7C-DCB1E05151A3}" type="presParOf" srcId="{3F892D55-FFF0-4CFC-9392-4930240E5C44}" destId="{65CA4634-FAD0-4FA1-B36A-7D958DD696D3}" srcOrd="9" destOrd="0" presId="urn:microsoft.com/office/officeart/2005/8/layout/cycle5"/>
    <dgm:cxn modelId="{303D616F-A280-4827-92AE-343CEEBCB896}" type="presParOf" srcId="{3F892D55-FFF0-4CFC-9392-4930240E5C44}" destId="{9AAEDD85-A371-4A39-8F59-5FF96CC07A93}" srcOrd="10" destOrd="0" presId="urn:microsoft.com/office/officeart/2005/8/layout/cycle5"/>
    <dgm:cxn modelId="{C32DEF50-8212-483B-9652-3A009A5DDB00}" type="presParOf" srcId="{3F892D55-FFF0-4CFC-9392-4930240E5C44}" destId="{CFC737A8-1A42-4391-AD95-9D4EA1B5FEE1}" srcOrd="11" destOrd="0" presId="urn:microsoft.com/office/officeart/2005/8/layout/cycle5"/>
    <dgm:cxn modelId="{CF873BD6-7FF8-445B-B8B9-949763F9B568}" type="presParOf" srcId="{3F892D55-FFF0-4CFC-9392-4930240E5C44}" destId="{6B16C0C5-ABC9-4553-93C5-05EBFC1972B6}" srcOrd="12" destOrd="0" presId="urn:microsoft.com/office/officeart/2005/8/layout/cycle5"/>
    <dgm:cxn modelId="{4578362E-13B2-4E9C-9A05-A9D657485E39}" type="presParOf" srcId="{3F892D55-FFF0-4CFC-9392-4930240E5C44}" destId="{C8D4103D-F33B-4EB6-B2BA-9CFFC71852F6}" srcOrd="13" destOrd="0" presId="urn:microsoft.com/office/officeart/2005/8/layout/cycle5"/>
    <dgm:cxn modelId="{D7BA867F-9A44-420C-B60D-0D70315F0373}" type="presParOf" srcId="{3F892D55-FFF0-4CFC-9392-4930240E5C44}" destId="{3EA069F7-0C36-4720-B7E1-9E09EBC7F64B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1A2A57-8935-42A5-91B9-475B1012AEBA}" type="doc">
      <dgm:prSet loTypeId="urn:microsoft.com/office/officeart/2005/8/layout/cycle4#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BA9685B-A2B6-4B56-8F65-3DA2AC17E60F}">
      <dgm:prSet phldrT="[Text]"/>
      <dgm:spPr/>
      <dgm:t>
        <a:bodyPr/>
        <a:lstStyle/>
        <a:p>
          <a:r>
            <a:rPr lang="en-US" dirty="0" smtClean="0"/>
            <a:t>1</a:t>
          </a:r>
          <a:endParaRPr lang="en-US" dirty="0"/>
        </a:p>
      </dgm:t>
    </dgm:pt>
    <dgm:pt modelId="{64157D49-DEBB-42CD-A9E8-D908C316BD67}" type="parTrans" cxnId="{620C9566-7994-4515-B454-6B9552FD4F29}">
      <dgm:prSet/>
      <dgm:spPr/>
      <dgm:t>
        <a:bodyPr/>
        <a:lstStyle/>
        <a:p>
          <a:endParaRPr lang="en-US"/>
        </a:p>
      </dgm:t>
    </dgm:pt>
    <dgm:pt modelId="{51250D30-D264-41BA-9D8A-9C3EC05BCEFA}" type="sibTrans" cxnId="{620C9566-7994-4515-B454-6B9552FD4F29}">
      <dgm:prSet/>
      <dgm:spPr/>
      <dgm:t>
        <a:bodyPr/>
        <a:lstStyle/>
        <a:p>
          <a:endParaRPr lang="en-US"/>
        </a:p>
      </dgm:t>
    </dgm:pt>
    <dgm:pt modelId="{658AB92D-BAD2-4E8A-9D22-B3DF6AEEDC3F}">
      <dgm:prSet phldrT="[Text]"/>
      <dgm:spPr/>
      <dgm:t>
        <a:bodyPr/>
        <a:lstStyle/>
        <a:p>
          <a:r>
            <a:rPr lang="en-US" dirty="0" smtClean="0"/>
            <a:t>2</a:t>
          </a:r>
          <a:endParaRPr lang="en-US" dirty="0"/>
        </a:p>
      </dgm:t>
    </dgm:pt>
    <dgm:pt modelId="{643702B4-9B6F-4550-B887-EC7B2A77594E}" type="parTrans" cxnId="{422854A7-3E34-4FE2-A489-983A97698F69}">
      <dgm:prSet/>
      <dgm:spPr/>
      <dgm:t>
        <a:bodyPr/>
        <a:lstStyle/>
        <a:p>
          <a:endParaRPr lang="en-US"/>
        </a:p>
      </dgm:t>
    </dgm:pt>
    <dgm:pt modelId="{D68C45FB-D8B9-4713-BCF7-2E24E43B347B}" type="sibTrans" cxnId="{422854A7-3E34-4FE2-A489-983A97698F69}">
      <dgm:prSet/>
      <dgm:spPr/>
      <dgm:t>
        <a:bodyPr/>
        <a:lstStyle/>
        <a:p>
          <a:endParaRPr lang="en-US"/>
        </a:p>
      </dgm:t>
    </dgm:pt>
    <dgm:pt modelId="{A74E2992-D809-4FD1-9B35-A035E521C5C7}">
      <dgm:prSet phldrT="[Text]" custT="1"/>
      <dgm:spPr/>
      <dgm:t>
        <a:bodyPr/>
        <a:lstStyle/>
        <a:p>
          <a:r>
            <a:rPr lang="en-US" sz="2800" b="1" dirty="0" smtClean="0"/>
            <a:t>COC</a:t>
          </a:r>
          <a:endParaRPr lang="en-US" sz="2800" b="1" dirty="0"/>
        </a:p>
      </dgm:t>
    </dgm:pt>
    <dgm:pt modelId="{6C24BE74-8CF5-4163-8719-8F10CA09F71B}" type="parTrans" cxnId="{6636B080-2C32-459C-861F-75145696BF27}">
      <dgm:prSet/>
      <dgm:spPr/>
      <dgm:t>
        <a:bodyPr/>
        <a:lstStyle/>
        <a:p>
          <a:endParaRPr lang="en-US"/>
        </a:p>
      </dgm:t>
    </dgm:pt>
    <dgm:pt modelId="{4551BAF6-A6CE-4760-B037-71A923B642DF}" type="sibTrans" cxnId="{6636B080-2C32-459C-861F-75145696BF27}">
      <dgm:prSet/>
      <dgm:spPr/>
      <dgm:t>
        <a:bodyPr/>
        <a:lstStyle/>
        <a:p>
          <a:endParaRPr lang="en-US"/>
        </a:p>
      </dgm:t>
    </dgm:pt>
    <dgm:pt modelId="{E8E3CB68-72B6-4FAC-9818-39D88A1F7C2E}">
      <dgm:prSet phldrT="[Text]"/>
      <dgm:spPr/>
      <dgm:t>
        <a:bodyPr/>
        <a:lstStyle/>
        <a:p>
          <a:r>
            <a:rPr lang="en-US" dirty="0" smtClean="0"/>
            <a:t>3</a:t>
          </a:r>
          <a:endParaRPr lang="en-US" dirty="0"/>
        </a:p>
      </dgm:t>
    </dgm:pt>
    <dgm:pt modelId="{DD4A1B67-F3C7-48C0-A807-7DC2B76C28B2}" type="parTrans" cxnId="{7DA07603-9DCF-4B2C-91DE-D1DE10397C7B}">
      <dgm:prSet/>
      <dgm:spPr/>
      <dgm:t>
        <a:bodyPr/>
        <a:lstStyle/>
        <a:p>
          <a:endParaRPr lang="en-US"/>
        </a:p>
      </dgm:t>
    </dgm:pt>
    <dgm:pt modelId="{6504D406-F3D2-47F6-AFCE-C3EDF1C79856}" type="sibTrans" cxnId="{7DA07603-9DCF-4B2C-91DE-D1DE10397C7B}">
      <dgm:prSet/>
      <dgm:spPr/>
      <dgm:t>
        <a:bodyPr/>
        <a:lstStyle/>
        <a:p>
          <a:endParaRPr lang="en-US"/>
        </a:p>
      </dgm:t>
    </dgm:pt>
    <dgm:pt modelId="{2632854F-40A5-47E0-814D-29B25BC6631A}">
      <dgm:prSet phldrT="[Text]" custT="1"/>
      <dgm:spPr/>
      <dgm:t>
        <a:bodyPr/>
        <a:lstStyle/>
        <a:p>
          <a:r>
            <a:rPr lang="en-US" sz="2000" b="1" dirty="0" smtClean="0"/>
            <a:t>180+90 DAYS </a:t>
          </a:r>
          <a:endParaRPr lang="en-US" sz="2000" b="1" dirty="0"/>
        </a:p>
      </dgm:t>
    </dgm:pt>
    <dgm:pt modelId="{7C8F5C4E-EB4E-4641-B20C-3AF39A957E76}" type="parTrans" cxnId="{690497C6-A068-46ED-9DE8-5FF0B7A74E10}">
      <dgm:prSet/>
      <dgm:spPr/>
      <dgm:t>
        <a:bodyPr/>
        <a:lstStyle/>
        <a:p>
          <a:endParaRPr lang="en-US"/>
        </a:p>
      </dgm:t>
    </dgm:pt>
    <dgm:pt modelId="{A50423C7-1C3C-4C72-8F1C-74DE221A5A31}" type="sibTrans" cxnId="{690497C6-A068-46ED-9DE8-5FF0B7A74E10}">
      <dgm:prSet/>
      <dgm:spPr/>
      <dgm:t>
        <a:bodyPr/>
        <a:lstStyle/>
        <a:p>
          <a:endParaRPr lang="en-US"/>
        </a:p>
      </dgm:t>
    </dgm:pt>
    <dgm:pt modelId="{378A2FE8-D615-457B-B2FF-EB327DF67810}">
      <dgm:prSet phldrT="[Text]"/>
      <dgm:spPr/>
      <dgm:t>
        <a:bodyPr/>
        <a:lstStyle/>
        <a:p>
          <a:r>
            <a:rPr lang="en-US" dirty="0" smtClean="0"/>
            <a:t>4</a:t>
          </a:r>
          <a:endParaRPr lang="en-US" dirty="0"/>
        </a:p>
      </dgm:t>
    </dgm:pt>
    <dgm:pt modelId="{4956124C-E0E7-4049-BA4C-CECC51824EA8}" type="parTrans" cxnId="{45266B08-B6BC-4632-B1E3-224D60F9F378}">
      <dgm:prSet/>
      <dgm:spPr/>
      <dgm:t>
        <a:bodyPr/>
        <a:lstStyle/>
        <a:p>
          <a:endParaRPr lang="en-US"/>
        </a:p>
      </dgm:t>
    </dgm:pt>
    <dgm:pt modelId="{059A41E1-A8FD-4646-9F78-D6E9F9AD38DB}" type="sibTrans" cxnId="{45266B08-B6BC-4632-B1E3-224D60F9F378}">
      <dgm:prSet/>
      <dgm:spPr/>
      <dgm:t>
        <a:bodyPr/>
        <a:lstStyle/>
        <a:p>
          <a:endParaRPr lang="en-US"/>
        </a:p>
      </dgm:t>
    </dgm:pt>
    <dgm:pt modelId="{74586D37-DAB4-4FA4-A0E0-D8CFBF3D1582}">
      <dgm:prSet phldrT="[Text]" custT="1"/>
      <dgm:spPr/>
      <dgm:t>
        <a:bodyPr/>
        <a:lstStyle/>
        <a:p>
          <a:r>
            <a:rPr lang="en-US" sz="2400" b="1" dirty="0" smtClean="0"/>
            <a:t>FINAL RESOLUTION</a:t>
          </a:r>
          <a:endParaRPr lang="en-US" sz="2400" b="1" dirty="0"/>
        </a:p>
      </dgm:t>
    </dgm:pt>
    <dgm:pt modelId="{FEDB7198-6310-4B4D-8BF7-D1506C161698}" type="parTrans" cxnId="{C915AA38-C6A9-4500-810C-619A41D5B9DC}">
      <dgm:prSet/>
      <dgm:spPr/>
      <dgm:t>
        <a:bodyPr/>
        <a:lstStyle/>
        <a:p>
          <a:endParaRPr lang="en-US"/>
        </a:p>
      </dgm:t>
    </dgm:pt>
    <dgm:pt modelId="{5D944A72-3E8F-42A3-91E8-CCCF7441C455}" type="sibTrans" cxnId="{C915AA38-C6A9-4500-810C-619A41D5B9DC}">
      <dgm:prSet/>
      <dgm:spPr/>
      <dgm:t>
        <a:bodyPr/>
        <a:lstStyle/>
        <a:p>
          <a:endParaRPr lang="en-US"/>
        </a:p>
      </dgm:t>
    </dgm:pt>
    <dgm:pt modelId="{D3D4F384-6A64-43AE-9064-B70293BCBE80}">
      <dgm:prSet phldrT="[Text]" custT="1"/>
      <dgm:spPr/>
      <dgm:t>
        <a:bodyPr/>
        <a:lstStyle/>
        <a:p>
          <a:pPr algn="l"/>
          <a:r>
            <a:rPr lang="en-US" sz="2400" b="1" dirty="0" smtClean="0"/>
            <a:t>NCLT/DRT</a:t>
          </a:r>
          <a:endParaRPr lang="en-US" sz="2400" b="1" dirty="0"/>
        </a:p>
      </dgm:t>
    </dgm:pt>
    <dgm:pt modelId="{69933D11-7246-459A-B64E-D696F39F6199}" type="sibTrans" cxnId="{72D13510-BBF5-4EC0-9D6A-46D79664DD5B}">
      <dgm:prSet/>
      <dgm:spPr/>
      <dgm:t>
        <a:bodyPr/>
        <a:lstStyle/>
        <a:p>
          <a:endParaRPr lang="en-US"/>
        </a:p>
      </dgm:t>
    </dgm:pt>
    <dgm:pt modelId="{3B3C3EA3-A341-412F-8B65-53BDF3A9EEDF}" type="parTrans" cxnId="{72D13510-BBF5-4EC0-9D6A-46D79664DD5B}">
      <dgm:prSet/>
      <dgm:spPr/>
      <dgm:t>
        <a:bodyPr/>
        <a:lstStyle/>
        <a:p>
          <a:endParaRPr lang="en-US"/>
        </a:p>
      </dgm:t>
    </dgm:pt>
    <dgm:pt modelId="{88A8FA3E-5182-46D7-9ED6-FBAA21054DCE}">
      <dgm:prSet phldrT="[Text]" custT="1"/>
      <dgm:spPr/>
      <dgm:t>
        <a:bodyPr/>
        <a:lstStyle/>
        <a:p>
          <a:pPr algn="l"/>
          <a:r>
            <a:rPr lang="en-US" sz="2400" b="1" dirty="0" smtClean="0"/>
            <a:t>14 DAYS</a:t>
          </a:r>
          <a:endParaRPr lang="en-US" sz="2400" b="1" dirty="0"/>
        </a:p>
      </dgm:t>
    </dgm:pt>
    <dgm:pt modelId="{08B37E84-CDBB-4C46-8951-7F2CD296E175}" type="parTrans" cxnId="{ADBB94E5-53A2-4642-9CB0-73FEC2B75AED}">
      <dgm:prSet/>
      <dgm:spPr/>
      <dgm:t>
        <a:bodyPr/>
        <a:lstStyle/>
        <a:p>
          <a:endParaRPr lang="en-US"/>
        </a:p>
      </dgm:t>
    </dgm:pt>
    <dgm:pt modelId="{6228C287-79D2-41CF-B14F-EDB9A49DE95E}" type="sibTrans" cxnId="{ADBB94E5-53A2-4642-9CB0-73FEC2B75AED}">
      <dgm:prSet/>
      <dgm:spPr/>
      <dgm:t>
        <a:bodyPr/>
        <a:lstStyle/>
        <a:p>
          <a:endParaRPr lang="en-US"/>
        </a:p>
      </dgm:t>
    </dgm:pt>
    <dgm:pt modelId="{D973FF48-FE38-435F-82DA-91DF4AAA7F87}">
      <dgm:prSet phldrT="[Text]" custT="1"/>
      <dgm:spPr/>
      <dgm:t>
        <a:bodyPr/>
        <a:lstStyle/>
        <a:p>
          <a:r>
            <a:rPr lang="en-US" sz="2800" b="1" dirty="0" smtClean="0"/>
            <a:t>IP</a:t>
          </a:r>
          <a:endParaRPr lang="en-US" sz="2800" b="1" dirty="0"/>
        </a:p>
      </dgm:t>
    </dgm:pt>
    <dgm:pt modelId="{34B19564-6342-44FF-A2FC-2EAF6AD189B6}" type="parTrans" cxnId="{DCA5681E-7450-4D6F-9DE2-CED469596C9D}">
      <dgm:prSet/>
      <dgm:spPr/>
      <dgm:t>
        <a:bodyPr/>
        <a:lstStyle/>
        <a:p>
          <a:endParaRPr lang="en-US"/>
        </a:p>
      </dgm:t>
    </dgm:pt>
    <dgm:pt modelId="{230A5B93-6433-47C9-9057-E65FC73FF595}" type="sibTrans" cxnId="{DCA5681E-7450-4D6F-9DE2-CED469596C9D}">
      <dgm:prSet/>
      <dgm:spPr/>
      <dgm:t>
        <a:bodyPr/>
        <a:lstStyle/>
        <a:p>
          <a:endParaRPr lang="en-US"/>
        </a:p>
      </dgm:t>
    </dgm:pt>
    <dgm:pt modelId="{A870CFC9-D103-4E30-A440-1FDB3F8D11F4}">
      <dgm:prSet phldrT="[Text]" custT="1"/>
      <dgm:spPr/>
      <dgm:t>
        <a:bodyPr/>
        <a:lstStyle/>
        <a:p>
          <a:r>
            <a:rPr lang="en-US" sz="2000" b="1" dirty="0" smtClean="0"/>
            <a:t>DEBT RECAST PLAN</a:t>
          </a:r>
          <a:endParaRPr lang="en-US" sz="2000" b="1" dirty="0"/>
        </a:p>
      </dgm:t>
    </dgm:pt>
    <dgm:pt modelId="{AC86C218-1C55-43AA-932D-5278F011E042}" type="parTrans" cxnId="{B4A0C279-971C-4E0A-8B89-494ABFB98ED8}">
      <dgm:prSet/>
      <dgm:spPr/>
      <dgm:t>
        <a:bodyPr/>
        <a:lstStyle/>
        <a:p>
          <a:endParaRPr lang="en-US"/>
        </a:p>
      </dgm:t>
    </dgm:pt>
    <dgm:pt modelId="{88725568-087D-4109-BAB4-6883788B9CE3}" type="sibTrans" cxnId="{B4A0C279-971C-4E0A-8B89-494ABFB98ED8}">
      <dgm:prSet/>
      <dgm:spPr/>
      <dgm:t>
        <a:bodyPr/>
        <a:lstStyle/>
        <a:p>
          <a:endParaRPr lang="en-US"/>
        </a:p>
      </dgm:t>
    </dgm:pt>
    <dgm:pt modelId="{9DBE9325-D3DC-47B0-8896-2049D5B0977D}">
      <dgm:prSet phldrT="[Text]" custT="1"/>
      <dgm:spPr/>
      <dgm:t>
        <a:bodyPr/>
        <a:lstStyle/>
        <a:p>
          <a:endParaRPr lang="en-US" sz="2000" dirty="0"/>
        </a:p>
      </dgm:t>
    </dgm:pt>
    <dgm:pt modelId="{E25A9235-B1D8-4FC7-A5E1-3E1B9A97CD95}" type="parTrans" cxnId="{129A6776-C628-4AFD-8AFC-98B42A963453}">
      <dgm:prSet/>
      <dgm:spPr/>
      <dgm:t>
        <a:bodyPr/>
        <a:lstStyle/>
        <a:p>
          <a:endParaRPr lang="en-US"/>
        </a:p>
      </dgm:t>
    </dgm:pt>
    <dgm:pt modelId="{C23F5166-2F76-4428-B6F9-FEBEE4AC76BF}" type="sibTrans" cxnId="{129A6776-C628-4AFD-8AFC-98B42A963453}">
      <dgm:prSet/>
      <dgm:spPr/>
      <dgm:t>
        <a:bodyPr/>
        <a:lstStyle/>
        <a:p>
          <a:endParaRPr lang="en-US"/>
        </a:p>
      </dgm:t>
    </dgm:pt>
    <dgm:pt modelId="{8C7E732C-9A76-4390-B7FE-025D46EAD5FE}" type="pres">
      <dgm:prSet presAssocID="{161A2A57-8935-42A5-91B9-475B1012AEBA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7582AF4-9893-4604-9CAE-9AF1006FFED1}" type="pres">
      <dgm:prSet presAssocID="{161A2A57-8935-42A5-91B9-475B1012AEBA}" presName="children" presStyleCnt="0"/>
      <dgm:spPr/>
    </dgm:pt>
    <dgm:pt modelId="{A92CE99C-91F4-4B1D-A6BB-DD487B2B16BA}" type="pres">
      <dgm:prSet presAssocID="{161A2A57-8935-42A5-91B9-475B1012AEBA}" presName="child1group" presStyleCnt="0"/>
      <dgm:spPr/>
    </dgm:pt>
    <dgm:pt modelId="{FB17F9E1-2494-43CF-90F4-304C0754FDD8}" type="pres">
      <dgm:prSet presAssocID="{161A2A57-8935-42A5-91B9-475B1012AEBA}" presName="child1" presStyleLbl="bgAcc1" presStyleIdx="0" presStyleCnt="4" custLinFactNeighborY="2704"/>
      <dgm:spPr/>
      <dgm:t>
        <a:bodyPr/>
        <a:lstStyle/>
        <a:p>
          <a:endParaRPr lang="en-US"/>
        </a:p>
      </dgm:t>
    </dgm:pt>
    <dgm:pt modelId="{3E0A470F-42A7-49CD-B104-919922A1E0A3}" type="pres">
      <dgm:prSet presAssocID="{161A2A57-8935-42A5-91B9-475B1012AEBA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D251B3-8CAB-44AE-ABC6-F32AE0520957}" type="pres">
      <dgm:prSet presAssocID="{161A2A57-8935-42A5-91B9-475B1012AEBA}" presName="child2group" presStyleCnt="0"/>
      <dgm:spPr/>
    </dgm:pt>
    <dgm:pt modelId="{E3933B9F-0A8A-449D-AA65-6326F7360782}" type="pres">
      <dgm:prSet presAssocID="{161A2A57-8935-42A5-91B9-475B1012AEBA}" presName="child2" presStyleLbl="bgAcc1" presStyleIdx="1" presStyleCnt="4"/>
      <dgm:spPr/>
      <dgm:t>
        <a:bodyPr/>
        <a:lstStyle/>
        <a:p>
          <a:endParaRPr lang="en-US"/>
        </a:p>
      </dgm:t>
    </dgm:pt>
    <dgm:pt modelId="{FA332D73-C0DC-4BB6-9D9D-3A7DC20EBEB3}" type="pres">
      <dgm:prSet presAssocID="{161A2A57-8935-42A5-91B9-475B1012AEBA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C88027-FD21-49C4-BC87-BE412B6E0E53}" type="pres">
      <dgm:prSet presAssocID="{161A2A57-8935-42A5-91B9-475B1012AEBA}" presName="child3group" presStyleCnt="0"/>
      <dgm:spPr/>
    </dgm:pt>
    <dgm:pt modelId="{021C8EA9-5717-481B-9D28-7918E3A159A8}" type="pres">
      <dgm:prSet presAssocID="{161A2A57-8935-42A5-91B9-475B1012AEBA}" presName="child3" presStyleLbl="bgAcc1" presStyleIdx="2" presStyleCnt="4"/>
      <dgm:spPr/>
      <dgm:t>
        <a:bodyPr/>
        <a:lstStyle/>
        <a:p>
          <a:endParaRPr lang="en-US"/>
        </a:p>
      </dgm:t>
    </dgm:pt>
    <dgm:pt modelId="{37CB8C64-57D6-43C6-9B96-D086A5528486}" type="pres">
      <dgm:prSet presAssocID="{161A2A57-8935-42A5-91B9-475B1012AEBA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130343-B3F8-4C6C-A41E-D11FA56C44D8}" type="pres">
      <dgm:prSet presAssocID="{161A2A57-8935-42A5-91B9-475B1012AEBA}" presName="child4group" presStyleCnt="0"/>
      <dgm:spPr/>
    </dgm:pt>
    <dgm:pt modelId="{40C4E09C-3E8B-4C0F-A51D-D96C045F8E2B}" type="pres">
      <dgm:prSet presAssocID="{161A2A57-8935-42A5-91B9-475B1012AEBA}" presName="child4" presStyleLbl="bgAcc1" presStyleIdx="3" presStyleCnt="4" custLinFactNeighborX="876" custLinFactNeighborY="-2028"/>
      <dgm:spPr/>
      <dgm:t>
        <a:bodyPr/>
        <a:lstStyle/>
        <a:p>
          <a:endParaRPr lang="en-US"/>
        </a:p>
      </dgm:t>
    </dgm:pt>
    <dgm:pt modelId="{CE887E02-782A-49D3-AE3E-661F862B7648}" type="pres">
      <dgm:prSet presAssocID="{161A2A57-8935-42A5-91B9-475B1012AEBA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AC5257-0243-453C-99D9-A4D562E00B9A}" type="pres">
      <dgm:prSet presAssocID="{161A2A57-8935-42A5-91B9-475B1012AEBA}" presName="childPlaceholder" presStyleCnt="0"/>
      <dgm:spPr/>
    </dgm:pt>
    <dgm:pt modelId="{1EA708CC-7FD7-4865-883A-2E0996B8EA99}" type="pres">
      <dgm:prSet presAssocID="{161A2A57-8935-42A5-91B9-475B1012AEBA}" presName="circle" presStyleCnt="0"/>
      <dgm:spPr/>
    </dgm:pt>
    <dgm:pt modelId="{0674892E-E4B2-4B2E-8B95-FB4BE79261A1}" type="pres">
      <dgm:prSet presAssocID="{161A2A57-8935-42A5-91B9-475B1012AEBA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CEE544-2ACE-423E-BEE7-A10E3A0A3447}" type="pres">
      <dgm:prSet presAssocID="{161A2A57-8935-42A5-91B9-475B1012AEBA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DAFA02-9387-4726-BF6D-2D66C0497BDC}" type="pres">
      <dgm:prSet presAssocID="{161A2A57-8935-42A5-91B9-475B1012AEBA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A3CECE-D4D0-4634-B88C-7730468E1A54}" type="pres">
      <dgm:prSet presAssocID="{161A2A57-8935-42A5-91B9-475B1012AEBA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072971-9B39-4713-A62E-C5578CBCAD4C}" type="pres">
      <dgm:prSet presAssocID="{161A2A57-8935-42A5-91B9-475B1012AEBA}" presName="quadrantPlaceholder" presStyleCnt="0"/>
      <dgm:spPr/>
    </dgm:pt>
    <dgm:pt modelId="{CD2A3E51-0845-4558-80B7-611331704F4D}" type="pres">
      <dgm:prSet presAssocID="{161A2A57-8935-42A5-91B9-475B1012AEBA}" presName="center1" presStyleLbl="fgShp" presStyleIdx="0" presStyleCnt="2"/>
      <dgm:spPr/>
    </dgm:pt>
    <dgm:pt modelId="{AA74FEDC-3AAE-41A7-BE48-EBB5BCD124D6}" type="pres">
      <dgm:prSet presAssocID="{161A2A57-8935-42A5-91B9-475B1012AEBA}" presName="center2" presStyleLbl="fgShp" presStyleIdx="1" presStyleCnt="2"/>
      <dgm:spPr/>
    </dgm:pt>
  </dgm:ptLst>
  <dgm:cxnLst>
    <dgm:cxn modelId="{8AA2638A-DC94-410C-8E1D-F2C0F6C607CD}" type="presOf" srcId="{A74E2992-D809-4FD1-9B35-A035E521C5C7}" destId="{E3933B9F-0A8A-449D-AA65-6326F7360782}" srcOrd="0" destOrd="0" presId="urn:microsoft.com/office/officeart/2005/8/layout/cycle4#1"/>
    <dgm:cxn modelId="{DED9EB1F-6271-4FD3-9E7C-00BF11DBE71F}" type="presOf" srcId="{88A8FA3E-5182-46D7-9ED6-FBAA21054DCE}" destId="{3E0A470F-42A7-49CD-B104-919922A1E0A3}" srcOrd="1" destOrd="1" presId="urn:microsoft.com/office/officeart/2005/8/layout/cycle4#1"/>
    <dgm:cxn modelId="{8961E9F7-ED76-4B49-BF00-23ED08756214}" type="presOf" srcId="{88A8FA3E-5182-46D7-9ED6-FBAA21054DCE}" destId="{FB17F9E1-2494-43CF-90F4-304C0754FDD8}" srcOrd="0" destOrd="1" presId="urn:microsoft.com/office/officeart/2005/8/layout/cycle4#1"/>
    <dgm:cxn modelId="{EBACFAA8-FE8C-45D4-A127-76D883F9645B}" type="presOf" srcId="{D3D4F384-6A64-43AE-9064-B70293BCBE80}" destId="{3E0A470F-42A7-49CD-B104-919922A1E0A3}" srcOrd="1" destOrd="0" presId="urn:microsoft.com/office/officeart/2005/8/layout/cycle4#1"/>
    <dgm:cxn modelId="{294DAEDF-4B6E-4DDF-A7A9-8D91E15AC91B}" type="presOf" srcId="{2632854F-40A5-47E0-814D-29B25BC6631A}" destId="{37CB8C64-57D6-43C6-9B96-D086A5528486}" srcOrd="1" destOrd="0" presId="urn:microsoft.com/office/officeart/2005/8/layout/cycle4#1"/>
    <dgm:cxn modelId="{B6F847DD-B213-4406-803F-AD244C8785D8}" type="presOf" srcId="{A870CFC9-D103-4E30-A440-1FDB3F8D11F4}" destId="{37CB8C64-57D6-43C6-9B96-D086A5528486}" srcOrd="1" destOrd="1" presId="urn:microsoft.com/office/officeart/2005/8/layout/cycle4#1"/>
    <dgm:cxn modelId="{29E2D519-6FF8-4B4B-83A0-6EDDF30DDB74}" type="presOf" srcId="{2632854F-40A5-47E0-814D-29B25BC6631A}" destId="{021C8EA9-5717-481B-9D28-7918E3A159A8}" srcOrd="0" destOrd="0" presId="urn:microsoft.com/office/officeart/2005/8/layout/cycle4#1"/>
    <dgm:cxn modelId="{C915AA38-C6A9-4500-810C-619A41D5B9DC}" srcId="{378A2FE8-D615-457B-B2FF-EB327DF67810}" destId="{74586D37-DAB4-4FA4-A0E0-D8CFBF3D1582}" srcOrd="0" destOrd="0" parTransId="{FEDB7198-6310-4B4D-8BF7-D1506C161698}" sibTransId="{5D944A72-3E8F-42A3-91E8-CCCF7441C455}"/>
    <dgm:cxn modelId="{4590C125-98DE-4A06-BCD2-5C78CD86602B}" type="presOf" srcId="{A74E2992-D809-4FD1-9B35-A035E521C5C7}" destId="{FA332D73-C0DC-4BB6-9D9D-3A7DC20EBEB3}" srcOrd="1" destOrd="0" presId="urn:microsoft.com/office/officeart/2005/8/layout/cycle4#1"/>
    <dgm:cxn modelId="{7878EA0C-A960-4AC0-88BB-BA014123153A}" type="presOf" srcId="{74586D37-DAB4-4FA4-A0E0-D8CFBF3D1582}" destId="{CE887E02-782A-49D3-AE3E-661F862B7648}" srcOrd="1" destOrd="0" presId="urn:microsoft.com/office/officeart/2005/8/layout/cycle4#1"/>
    <dgm:cxn modelId="{59EDCF21-C190-4BC5-A625-333E0E7CE476}" type="presOf" srcId="{A870CFC9-D103-4E30-A440-1FDB3F8D11F4}" destId="{021C8EA9-5717-481B-9D28-7918E3A159A8}" srcOrd="0" destOrd="1" presId="urn:microsoft.com/office/officeart/2005/8/layout/cycle4#1"/>
    <dgm:cxn modelId="{4E0CC05F-C679-4AFE-BD09-68F9D4CD088D}" type="presOf" srcId="{9DBE9325-D3DC-47B0-8896-2049D5B0977D}" destId="{37CB8C64-57D6-43C6-9B96-D086A5528486}" srcOrd="1" destOrd="2" presId="urn:microsoft.com/office/officeart/2005/8/layout/cycle4#1"/>
    <dgm:cxn modelId="{B4A0C279-971C-4E0A-8B89-494ABFB98ED8}" srcId="{E8E3CB68-72B6-4FAC-9818-39D88A1F7C2E}" destId="{A870CFC9-D103-4E30-A440-1FDB3F8D11F4}" srcOrd="1" destOrd="0" parTransId="{AC86C218-1C55-43AA-932D-5278F011E042}" sibTransId="{88725568-087D-4109-BAB4-6883788B9CE3}"/>
    <dgm:cxn modelId="{AF14A8B2-E72D-4B7C-A0DB-C16ADE46CFE6}" type="presOf" srcId="{9BA9685B-A2B6-4B56-8F65-3DA2AC17E60F}" destId="{0674892E-E4B2-4B2E-8B95-FB4BE79261A1}" srcOrd="0" destOrd="0" presId="urn:microsoft.com/office/officeart/2005/8/layout/cycle4#1"/>
    <dgm:cxn modelId="{94E73FBA-E698-4F6E-A694-886FA7BA9A4C}" type="presOf" srcId="{E8E3CB68-72B6-4FAC-9818-39D88A1F7C2E}" destId="{3FDAFA02-9387-4726-BF6D-2D66C0497BDC}" srcOrd="0" destOrd="0" presId="urn:microsoft.com/office/officeart/2005/8/layout/cycle4#1"/>
    <dgm:cxn modelId="{6636B080-2C32-459C-861F-75145696BF27}" srcId="{658AB92D-BAD2-4E8A-9D22-B3DF6AEEDC3F}" destId="{A74E2992-D809-4FD1-9B35-A035E521C5C7}" srcOrd="0" destOrd="0" parTransId="{6C24BE74-8CF5-4163-8719-8F10CA09F71B}" sibTransId="{4551BAF6-A6CE-4760-B037-71A923B642DF}"/>
    <dgm:cxn modelId="{ADBB94E5-53A2-4642-9CB0-73FEC2B75AED}" srcId="{9BA9685B-A2B6-4B56-8F65-3DA2AC17E60F}" destId="{88A8FA3E-5182-46D7-9ED6-FBAA21054DCE}" srcOrd="1" destOrd="0" parTransId="{08B37E84-CDBB-4C46-8951-7F2CD296E175}" sibTransId="{6228C287-79D2-41CF-B14F-EDB9A49DE95E}"/>
    <dgm:cxn modelId="{E6F254AD-62A6-4DE5-9894-E47922EAAD9E}" type="presOf" srcId="{161A2A57-8935-42A5-91B9-475B1012AEBA}" destId="{8C7E732C-9A76-4390-B7FE-025D46EAD5FE}" srcOrd="0" destOrd="0" presId="urn:microsoft.com/office/officeart/2005/8/layout/cycle4#1"/>
    <dgm:cxn modelId="{14CCD21E-A487-4E48-A773-49E0C1EB0AF6}" type="presOf" srcId="{74586D37-DAB4-4FA4-A0E0-D8CFBF3D1582}" destId="{40C4E09C-3E8B-4C0F-A51D-D96C045F8E2B}" srcOrd="0" destOrd="0" presId="urn:microsoft.com/office/officeart/2005/8/layout/cycle4#1"/>
    <dgm:cxn modelId="{422854A7-3E34-4FE2-A489-983A97698F69}" srcId="{161A2A57-8935-42A5-91B9-475B1012AEBA}" destId="{658AB92D-BAD2-4E8A-9D22-B3DF6AEEDC3F}" srcOrd="1" destOrd="0" parTransId="{643702B4-9B6F-4550-B887-EC7B2A77594E}" sibTransId="{D68C45FB-D8B9-4713-BCF7-2E24E43B347B}"/>
    <dgm:cxn modelId="{129A6776-C628-4AFD-8AFC-98B42A963453}" srcId="{E8E3CB68-72B6-4FAC-9818-39D88A1F7C2E}" destId="{9DBE9325-D3DC-47B0-8896-2049D5B0977D}" srcOrd="2" destOrd="0" parTransId="{E25A9235-B1D8-4FC7-A5E1-3E1B9A97CD95}" sibTransId="{C23F5166-2F76-4428-B6F9-FEBEE4AC76BF}"/>
    <dgm:cxn modelId="{BF413865-3233-483C-980C-38A30175AF8F}" type="presOf" srcId="{D973FF48-FE38-435F-82DA-91DF4AAA7F87}" destId="{E3933B9F-0A8A-449D-AA65-6326F7360782}" srcOrd="0" destOrd="1" presId="urn:microsoft.com/office/officeart/2005/8/layout/cycle4#1"/>
    <dgm:cxn modelId="{5EA7950D-C461-4164-8D53-2D69F2E5E29A}" type="presOf" srcId="{D973FF48-FE38-435F-82DA-91DF4AAA7F87}" destId="{FA332D73-C0DC-4BB6-9D9D-3A7DC20EBEB3}" srcOrd="1" destOrd="1" presId="urn:microsoft.com/office/officeart/2005/8/layout/cycle4#1"/>
    <dgm:cxn modelId="{B941166B-3878-4EA8-9925-E2775281C9F2}" type="presOf" srcId="{9DBE9325-D3DC-47B0-8896-2049D5B0977D}" destId="{021C8EA9-5717-481B-9D28-7918E3A159A8}" srcOrd="0" destOrd="2" presId="urn:microsoft.com/office/officeart/2005/8/layout/cycle4#1"/>
    <dgm:cxn modelId="{52E19807-ABF4-4BAD-8E63-E4FB733A1217}" type="presOf" srcId="{378A2FE8-D615-457B-B2FF-EB327DF67810}" destId="{49A3CECE-D4D0-4634-B88C-7730468E1A54}" srcOrd="0" destOrd="0" presId="urn:microsoft.com/office/officeart/2005/8/layout/cycle4#1"/>
    <dgm:cxn modelId="{620C9566-7994-4515-B454-6B9552FD4F29}" srcId="{161A2A57-8935-42A5-91B9-475B1012AEBA}" destId="{9BA9685B-A2B6-4B56-8F65-3DA2AC17E60F}" srcOrd="0" destOrd="0" parTransId="{64157D49-DEBB-42CD-A9E8-D908C316BD67}" sibTransId="{51250D30-D264-41BA-9D8A-9C3EC05BCEFA}"/>
    <dgm:cxn modelId="{513463D5-92E5-47B5-A97E-24ED8460C49D}" type="presOf" srcId="{D3D4F384-6A64-43AE-9064-B70293BCBE80}" destId="{FB17F9E1-2494-43CF-90F4-304C0754FDD8}" srcOrd="0" destOrd="0" presId="urn:microsoft.com/office/officeart/2005/8/layout/cycle4#1"/>
    <dgm:cxn modelId="{B81440C5-6D02-4E7F-A784-65443F8C9F68}" type="presOf" srcId="{658AB92D-BAD2-4E8A-9D22-B3DF6AEEDC3F}" destId="{DBCEE544-2ACE-423E-BEE7-A10E3A0A3447}" srcOrd="0" destOrd="0" presId="urn:microsoft.com/office/officeart/2005/8/layout/cycle4#1"/>
    <dgm:cxn modelId="{72D13510-BBF5-4EC0-9D6A-46D79664DD5B}" srcId="{9BA9685B-A2B6-4B56-8F65-3DA2AC17E60F}" destId="{D3D4F384-6A64-43AE-9064-B70293BCBE80}" srcOrd="0" destOrd="0" parTransId="{3B3C3EA3-A341-412F-8B65-53BDF3A9EEDF}" sibTransId="{69933D11-7246-459A-B64E-D696F39F6199}"/>
    <dgm:cxn modelId="{DCA5681E-7450-4D6F-9DE2-CED469596C9D}" srcId="{658AB92D-BAD2-4E8A-9D22-B3DF6AEEDC3F}" destId="{D973FF48-FE38-435F-82DA-91DF4AAA7F87}" srcOrd="1" destOrd="0" parTransId="{34B19564-6342-44FF-A2FC-2EAF6AD189B6}" sibTransId="{230A5B93-6433-47C9-9057-E65FC73FF595}"/>
    <dgm:cxn modelId="{690497C6-A068-46ED-9DE8-5FF0B7A74E10}" srcId="{E8E3CB68-72B6-4FAC-9818-39D88A1F7C2E}" destId="{2632854F-40A5-47E0-814D-29B25BC6631A}" srcOrd="0" destOrd="0" parTransId="{7C8F5C4E-EB4E-4641-B20C-3AF39A957E76}" sibTransId="{A50423C7-1C3C-4C72-8F1C-74DE221A5A31}"/>
    <dgm:cxn modelId="{7DA07603-9DCF-4B2C-91DE-D1DE10397C7B}" srcId="{161A2A57-8935-42A5-91B9-475B1012AEBA}" destId="{E8E3CB68-72B6-4FAC-9818-39D88A1F7C2E}" srcOrd="2" destOrd="0" parTransId="{DD4A1B67-F3C7-48C0-A807-7DC2B76C28B2}" sibTransId="{6504D406-F3D2-47F6-AFCE-C3EDF1C79856}"/>
    <dgm:cxn modelId="{45266B08-B6BC-4632-B1E3-224D60F9F378}" srcId="{161A2A57-8935-42A5-91B9-475B1012AEBA}" destId="{378A2FE8-D615-457B-B2FF-EB327DF67810}" srcOrd="3" destOrd="0" parTransId="{4956124C-E0E7-4049-BA4C-CECC51824EA8}" sibTransId="{059A41E1-A8FD-4646-9F78-D6E9F9AD38DB}"/>
    <dgm:cxn modelId="{E027FB15-111C-4FFD-8041-8A51C80B324F}" type="presParOf" srcId="{8C7E732C-9A76-4390-B7FE-025D46EAD5FE}" destId="{97582AF4-9893-4604-9CAE-9AF1006FFED1}" srcOrd="0" destOrd="0" presId="urn:microsoft.com/office/officeart/2005/8/layout/cycle4#1"/>
    <dgm:cxn modelId="{20D6AEAC-BB60-4331-987C-D4AF27EFDE81}" type="presParOf" srcId="{97582AF4-9893-4604-9CAE-9AF1006FFED1}" destId="{A92CE99C-91F4-4B1D-A6BB-DD487B2B16BA}" srcOrd="0" destOrd="0" presId="urn:microsoft.com/office/officeart/2005/8/layout/cycle4#1"/>
    <dgm:cxn modelId="{50783C40-2A9E-4CF7-9A76-BEDE341576CF}" type="presParOf" srcId="{A92CE99C-91F4-4B1D-A6BB-DD487B2B16BA}" destId="{FB17F9E1-2494-43CF-90F4-304C0754FDD8}" srcOrd="0" destOrd="0" presId="urn:microsoft.com/office/officeart/2005/8/layout/cycle4#1"/>
    <dgm:cxn modelId="{0309B2F8-E789-495E-9C41-766C01586260}" type="presParOf" srcId="{A92CE99C-91F4-4B1D-A6BB-DD487B2B16BA}" destId="{3E0A470F-42A7-49CD-B104-919922A1E0A3}" srcOrd="1" destOrd="0" presId="urn:microsoft.com/office/officeart/2005/8/layout/cycle4#1"/>
    <dgm:cxn modelId="{9BAA84FA-5EB9-423F-AC35-9BE667DE391B}" type="presParOf" srcId="{97582AF4-9893-4604-9CAE-9AF1006FFED1}" destId="{3BD251B3-8CAB-44AE-ABC6-F32AE0520957}" srcOrd="1" destOrd="0" presId="urn:microsoft.com/office/officeart/2005/8/layout/cycle4#1"/>
    <dgm:cxn modelId="{0C5AC586-CBC6-4761-B51B-D38265709620}" type="presParOf" srcId="{3BD251B3-8CAB-44AE-ABC6-F32AE0520957}" destId="{E3933B9F-0A8A-449D-AA65-6326F7360782}" srcOrd="0" destOrd="0" presId="urn:microsoft.com/office/officeart/2005/8/layout/cycle4#1"/>
    <dgm:cxn modelId="{9DC499E7-F9D8-4F5F-85EC-00261321C94D}" type="presParOf" srcId="{3BD251B3-8CAB-44AE-ABC6-F32AE0520957}" destId="{FA332D73-C0DC-4BB6-9D9D-3A7DC20EBEB3}" srcOrd="1" destOrd="0" presId="urn:microsoft.com/office/officeart/2005/8/layout/cycle4#1"/>
    <dgm:cxn modelId="{633069B3-856D-4E06-A893-569B1119C0AF}" type="presParOf" srcId="{97582AF4-9893-4604-9CAE-9AF1006FFED1}" destId="{06C88027-FD21-49C4-BC87-BE412B6E0E53}" srcOrd="2" destOrd="0" presId="urn:microsoft.com/office/officeart/2005/8/layout/cycle4#1"/>
    <dgm:cxn modelId="{7C6B6E8E-AEEA-4804-948F-613211F43D95}" type="presParOf" srcId="{06C88027-FD21-49C4-BC87-BE412B6E0E53}" destId="{021C8EA9-5717-481B-9D28-7918E3A159A8}" srcOrd="0" destOrd="0" presId="urn:microsoft.com/office/officeart/2005/8/layout/cycle4#1"/>
    <dgm:cxn modelId="{E8CE1CA7-862A-47FA-8C26-CDB0DB4F2D36}" type="presParOf" srcId="{06C88027-FD21-49C4-BC87-BE412B6E0E53}" destId="{37CB8C64-57D6-43C6-9B96-D086A5528486}" srcOrd="1" destOrd="0" presId="urn:microsoft.com/office/officeart/2005/8/layout/cycle4#1"/>
    <dgm:cxn modelId="{E8A7A41B-7169-45D8-8F0A-F13A52E63DFF}" type="presParOf" srcId="{97582AF4-9893-4604-9CAE-9AF1006FFED1}" destId="{8A130343-B3F8-4C6C-A41E-D11FA56C44D8}" srcOrd="3" destOrd="0" presId="urn:microsoft.com/office/officeart/2005/8/layout/cycle4#1"/>
    <dgm:cxn modelId="{2EDEBD33-7052-49CB-9B94-618E9FE9D0C0}" type="presParOf" srcId="{8A130343-B3F8-4C6C-A41E-D11FA56C44D8}" destId="{40C4E09C-3E8B-4C0F-A51D-D96C045F8E2B}" srcOrd="0" destOrd="0" presId="urn:microsoft.com/office/officeart/2005/8/layout/cycle4#1"/>
    <dgm:cxn modelId="{5CB4F8B5-F9BF-4796-B9E4-BCBED63E3674}" type="presParOf" srcId="{8A130343-B3F8-4C6C-A41E-D11FA56C44D8}" destId="{CE887E02-782A-49D3-AE3E-661F862B7648}" srcOrd="1" destOrd="0" presId="urn:microsoft.com/office/officeart/2005/8/layout/cycle4#1"/>
    <dgm:cxn modelId="{6A181FA2-4531-43AC-92EC-57EFF7F7E528}" type="presParOf" srcId="{97582AF4-9893-4604-9CAE-9AF1006FFED1}" destId="{78AC5257-0243-453C-99D9-A4D562E00B9A}" srcOrd="4" destOrd="0" presId="urn:microsoft.com/office/officeart/2005/8/layout/cycle4#1"/>
    <dgm:cxn modelId="{93ECC523-4950-43D3-B2AA-FE0D99C35752}" type="presParOf" srcId="{8C7E732C-9A76-4390-B7FE-025D46EAD5FE}" destId="{1EA708CC-7FD7-4865-883A-2E0996B8EA99}" srcOrd="1" destOrd="0" presId="urn:microsoft.com/office/officeart/2005/8/layout/cycle4#1"/>
    <dgm:cxn modelId="{3777BD53-7C49-46B1-AD90-D5B5AF17CA57}" type="presParOf" srcId="{1EA708CC-7FD7-4865-883A-2E0996B8EA99}" destId="{0674892E-E4B2-4B2E-8B95-FB4BE79261A1}" srcOrd="0" destOrd="0" presId="urn:microsoft.com/office/officeart/2005/8/layout/cycle4#1"/>
    <dgm:cxn modelId="{3B82051E-CF34-43A3-9321-35C7365053B9}" type="presParOf" srcId="{1EA708CC-7FD7-4865-883A-2E0996B8EA99}" destId="{DBCEE544-2ACE-423E-BEE7-A10E3A0A3447}" srcOrd="1" destOrd="0" presId="urn:microsoft.com/office/officeart/2005/8/layout/cycle4#1"/>
    <dgm:cxn modelId="{E8F18D9E-7358-4A62-B2E8-9829CC0246B7}" type="presParOf" srcId="{1EA708CC-7FD7-4865-883A-2E0996B8EA99}" destId="{3FDAFA02-9387-4726-BF6D-2D66C0497BDC}" srcOrd="2" destOrd="0" presId="urn:microsoft.com/office/officeart/2005/8/layout/cycle4#1"/>
    <dgm:cxn modelId="{F874D845-2D5E-483F-B228-A1F62456D19F}" type="presParOf" srcId="{1EA708CC-7FD7-4865-883A-2E0996B8EA99}" destId="{49A3CECE-D4D0-4634-B88C-7730468E1A54}" srcOrd="3" destOrd="0" presId="urn:microsoft.com/office/officeart/2005/8/layout/cycle4#1"/>
    <dgm:cxn modelId="{357837BE-8DCB-4C5F-B182-8FCB6F0BBF95}" type="presParOf" srcId="{1EA708CC-7FD7-4865-883A-2E0996B8EA99}" destId="{1C072971-9B39-4713-A62E-C5578CBCAD4C}" srcOrd="4" destOrd="0" presId="urn:microsoft.com/office/officeart/2005/8/layout/cycle4#1"/>
    <dgm:cxn modelId="{4B3FFCE7-0E01-4D79-8871-B82CDCB203E9}" type="presParOf" srcId="{8C7E732C-9A76-4390-B7FE-025D46EAD5FE}" destId="{CD2A3E51-0845-4558-80B7-611331704F4D}" srcOrd="2" destOrd="0" presId="urn:microsoft.com/office/officeart/2005/8/layout/cycle4#1"/>
    <dgm:cxn modelId="{79713A0F-22C7-42C2-ABEC-9743648B5E85}" type="presParOf" srcId="{8C7E732C-9A76-4390-B7FE-025D46EAD5FE}" destId="{AA74FEDC-3AAE-41A7-BE48-EBB5BCD124D6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2760F93-7868-420E-BCDE-D44AEECE9E2A}">
      <dsp:nvSpPr>
        <dsp:cNvPr id="0" name=""/>
        <dsp:cNvSpPr/>
      </dsp:nvSpPr>
      <dsp:spPr>
        <a:xfrm>
          <a:off x="3338114" y="-141054"/>
          <a:ext cx="1779984" cy="15473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INFORMATI-ON UTILITIES</a:t>
          </a:r>
          <a:r>
            <a:rPr lang="en-US" sz="2400" kern="1200" dirty="0" smtClean="0"/>
            <a:t>	</a:t>
          </a:r>
          <a:endParaRPr lang="en-US" sz="2400" kern="1200" dirty="0"/>
        </a:p>
      </dsp:txBody>
      <dsp:txXfrm>
        <a:off x="3338114" y="-141054"/>
        <a:ext cx="1779984" cy="1547335"/>
      </dsp:txXfrm>
    </dsp:sp>
    <dsp:sp modelId="{38F66BC8-6470-462F-BA92-3AE8843D98AC}">
      <dsp:nvSpPr>
        <dsp:cNvPr id="0" name=""/>
        <dsp:cNvSpPr/>
      </dsp:nvSpPr>
      <dsp:spPr>
        <a:xfrm>
          <a:off x="1837158" y="6415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3434090" y="291862"/>
              </a:moveTo>
              <a:arcTo wR="2310126" hR="2310126" stAng="17946798" swAng="774903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5D1DB5-673E-4CC6-97CC-13B20CA1307C}">
      <dsp:nvSpPr>
        <dsp:cNvPr id="0" name=""/>
        <dsp:cNvSpPr/>
      </dsp:nvSpPr>
      <dsp:spPr>
        <a:xfrm>
          <a:off x="5570299" y="1355415"/>
          <a:ext cx="1545596" cy="18172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AUTHORIZE STRUCTURE</a:t>
          </a:r>
        </a:p>
      </dsp:txBody>
      <dsp:txXfrm>
        <a:off x="5570299" y="1355415"/>
        <a:ext cx="1545596" cy="1817237"/>
      </dsp:txXfrm>
    </dsp:sp>
    <dsp:sp modelId="{83257C91-CEDC-4DE3-B11A-CFB992C3AB9B}">
      <dsp:nvSpPr>
        <dsp:cNvPr id="0" name=""/>
        <dsp:cNvSpPr/>
      </dsp:nvSpPr>
      <dsp:spPr>
        <a:xfrm>
          <a:off x="1826671" y="610119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4573937" y="2770388"/>
              </a:moveTo>
              <a:arcTo wR="2310126" hR="2310126" stAng="689541" swAng="953392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5900AB-2F05-46EE-895F-6858578AB099}">
      <dsp:nvSpPr>
        <dsp:cNvPr id="0" name=""/>
        <dsp:cNvSpPr/>
      </dsp:nvSpPr>
      <dsp:spPr>
        <a:xfrm>
          <a:off x="4590462" y="4164935"/>
          <a:ext cx="1779984" cy="12934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TIMELY RESOLUTION</a:t>
          </a:r>
        </a:p>
      </dsp:txBody>
      <dsp:txXfrm>
        <a:off x="4590462" y="4164935"/>
        <a:ext cx="1779984" cy="1293456"/>
      </dsp:txXfrm>
    </dsp:sp>
    <dsp:sp modelId="{E006BB51-7CAF-4F8E-994D-7AE579A83206}">
      <dsp:nvSpPr>
        <dsp:cNvPr id="0" name=""/>
        <dsp:cNvSpPr/>
      </dsp:nvSpPr>
      <dsp:spPr>
        <a:xfrm>
          <a:off x="1903469" y="615680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2489352" y="4613289"/>
              </a:moveTo>
              <a:arcTo wR="2310126" hR="2310126" stAng="5133021" swAng="900809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CA4634-FAD0-4FA1-B36A-7D958DD696D3}">
      <dsp:nvSpPr>
        <dsp:cNvPr id="0" name=""/>
        <dsp:cNvSpPr/>
      </dsp:nvSpPr>
      <dsp:spPr>
        <a:xfrm>
          <a:off x="1816131" y="3969807"/>
          <a:ext cx="1779984" cy="14961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SINGLE LAW</a:t>
          </a:r>
        </a:p>
      </dsp:txBody>
      <dsp:txXfrm>
        <a:off x="1816131" y="3969807"/>
        <a:ext cx="1779984" cy="1496126"/>
      </dsp:txXfrm>
    </dsp:sp>
    <dsp:sp modelId="{CFC737A8-1A42-4391-AD95-9D4EA1B5FEE1}">
      <dsp:nvSpPr>
        <dsp:cNvPr id="0" name=""/>
        <dsp:cNvSpPr/>
      </dsp:nvSpPr>
      <dsp:spPr>
        <a:xfrm>
          <a:off x="1802676" y="531127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212693" y="3278349"/>
              </a:moveTo>
              <a:arcTo wR="2310126" hR="2310126" stAng="9313252" swAng="812235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16C0C5-ABC9-4553-93C5-05EBFC1972B6}">
      <dsp:nvSpPr>
        <dsp:cNvPr id="0" name=""/>
        <dsp:cNvSpPr/>
      </dsp:nvSpPr>
      <dsp:spPr>
        <a:xfrm>
          <a:off x="1035544" y="1343854"/>
          <a:ext cx="1779984" cy="17700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PROTECTING INTEREST OF  CREDITORS , EMPLOYEES AND WORKMEN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1035544" y="1343854"/>
        <a:ext cx="1779984" cy="1770020"/>
      </dsp:txXfrm>
    </dsp:sp>
    <dsp:sp modelId="{3EA069F7-0C36-4720-B7E1-9E09EBC7F64B}">
      <dsp:nvSpPr>
        <dsp:cNvPr id="0" name=""/>
        <dsp:cNvSpPr/>
      </dsp:nvSpPr>
      <dsp:spPr>
        <a:xfrm>
          <a:off x="1816209" y="628699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791340" y="569444"/>
              </a:moveTo>
              <a:arcTo wR="2310126" hR="2310126" stAng="13733672" swAng="955477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21C8EA9-5717-481B-9D28-7918E3A159A8}">
      <dsp:nvSpPr>
        <dsp:cNvPr id="0" name=""/>
        <dsp:cNvSpPr/>
      </dsp:nvSpPr>
      <dsp:spPr>
        <a:xfrm>
          <a:off x="4909312" y="3684693"/>
          <a:ext cx="2676821" cy="17339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 smtClean="0"/>
            <a:t>180+90 DAYS </a:t>
          </a:r>
          <a:endParaRPr lang="en-US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 smtClean="0"/>
            <a:t>DEBT RECAST PLAN</a:t>
          </a:r>
          <a:endParaRPr lang="en-US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kern="1200" dirty="0"/>
        </a:p>
      </dsp:txBody>
      <dsp:txXfrm>
        <a:off x="5712358" y="4118186"/>
        <a:ext cx="1873775" cy="1300480"/>
      </dsp:txXfrm>
    </dsp:sp>
    <dsp:sp modelId="{40C4E09C-3E8B-4C0F-A51D-D96C045F8E2B}">
      <dsp:nvSpPr>
        <dsp:cNvPr id="0" name=""/>
        <dsp:cNvSpPr/>
      </dsp:nvSpPr>
      <dsp:spPr>
        <a:xfrm>
          <a:off x="565315" y="3649528"/>
          <a:ext cx="2676821" cy="17339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/>
            <a:t>FINAL RESOLUTION</a:t>
          </a:r>
          <a:endParaRPr lang="en-US" sz="2400" b="1" kern="1200" dirty="0"/>
        </a:p>
      </dsp:txBody>
      <dsp:txXfrm>
        <a:off x="565315" y="4083021"/>
        <a:ext cx="1873775" cy="1300480"/>
      </dsp:txXfrm>
    </dsp:sp>
    <dsp:sp modelId="{E3933B9F-0A8A-449D-AA65-6326F7360782}">
      <dsp:nvSpPr>
        <dsp:cNvPr id="0" name=""/>
        <dsp:cNvSpPr/>
      </dsp:nvSpPr>
      <dsp:spPr>
        <a:xfrm>
          <a:off x="4909312" y="0"/>
          <a:ext cx="2676821" cy="17339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b="1" kern="1200" dirty="0" smtClean="0"/>
            <a:t>COC</a:t>
          </a:r>
          <a:endParaRPr lang="en-US" sz="2800" b="1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b="1" kern="1200" dirty="0" smtClean="0"/>
            <a:t>IP</a:t>
          </a:r>
          <a:endParaRPr lang="en-US" sz="2800" b="1" kern="1200" dirty="0"/>
        </a:p>
      </dsp:txBody>
      <dsp:txXfrm>
        <a:off x="5712358" y="0"/>
        <a:ext cx="1873775" cy="1300480"/>
      </dsp:txXfrm>
    </dsp:sp>
    <dsp:sp modelId="{FB17F9E1-2494-43CF-90F4-304C0754FDD8}">
      <dsp:nvSpPr>
        <dsp:cNvPr id="0" name=""/>
        <dsp:cNvSpPr/>
      </dsp:nvSpPr>
      <dsp:spPr>
        <a:xfrm>
          <a:off x="541866" y="46886"/>
          <a:ext cx="2676821" cy="17339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/>
            <a:t>NCLT/DRT</a:t>
          </a:r>
          <a:endParaRPr lang="en-US" sz="2400" b="1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/>
            <a:t>14 DAYS</a:t>
          </a:r>
          <a:endParaRPr lang="en-US" sz="2400" b="1" kern="1200" dirty="0"/>
        </a:p>
      </dsp:txBody>
      <dsp:txXfrm>
        <a:off x="541866" y="46886"/>
        <a:ext cx="1873775" cy="1300480"/>
      </dsp:txXfrm>
    </dsp:sp>
    <dsp:sp modelId="{0674892E-E4B2-4B2E-8B95-FB4BE79261A1}">
      <dsp:nvSpPr>
        <dsp:cNvPr id="0" name=""/>
        <dsp:cNvSpPr/>
      </dsp:nvSpPr>
      <dsp:spPr>
        <a:xfrm>
          <a:off x="1663530" y="308864"/>
          <a:ext cx="2346282" cy="2346282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6720" tIns="426720" rIns="426720" bIns="42672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kern="1200" dirty="0" smtClean="0"/>
            <a:t>1</a:t>
          </a:r>
          <a:endParaRPr lang="en-US" sz="6000" kern="1200" dirty="0"/>
        </a:p>
      </dsp:txBody>
      <dsp:txXfrm>
        <a:off x="1663530" y="308864"/>
        <a:ext cx="2346282" cy="2346282"/>
      </dsp:txXfrm>
    </dsp:sp>
    <dsp:sp modelId="{DBCEE544-2ACE-423E-BEE7-A10E3A0A3447}">
      <dsp:nvSpPr>
        <dsp:cNvPr id="0" name=""/>
        <dsp:cNvSpPr/>
      </dsp:nvSpPr>
      <dsp:spPr>
        <a:xfrm rot="5400000">
          <a:off x="4118186" y="308864"/>
          <a:ext cx="2346282" cy="2346282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6720" tIns="426720" rIns="426720" bIns="42672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kern="1200" dirty="0" smtClean="0"/>
            <a:t>2</a:t>
          </a:r>
          <a:endParaRPr lang="en-US" sz="6000" kern="1200" dirty="0"/>
        </a:p>
      </dsp:txBody>
      <dsp:txXfrm rot="5400000">
        <a:off x="4118186" y="308864"/>
        <a:ext cx="2346282" cy="2346282"/>
      </dsp:txXfrm>
    </dsp:sp>
    <dsp:sp modelId="{3FDAFA02-9387-4726-BF6D-2D66C0497BDC}">
      <dsp:nvSpPr>
        <dsp:cNvPr id="0" name=""/>
        <dsp:cNvSpPr/>
      </dsp:nvSpPr>
      <dsp:spPr>
        <a:xfrm rot="10800000">
          <a:off x="4118186" y="2763520"/>
          <a:ext cx="2346282" cy="2346282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6720" tIns="426720" rIns="426720" bIns="42672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kern="1200" dirty="0" smtClean="0"/>
            <a:t>3</a:t>
          </a:r>
          <a:endParaRPr lang="en-US" sz="6000" kern="1200" dirty="0"/>
        </a:p>
      </dsp:txBody>
      <dsp:txXfrm rot="10800000">
        <a:off x="4118186" y="2763520"/>
        <a:ext cx="2346282" cy="2346282"/>
      </dsp:txXfrm>
    </dsp:sp>
    <dsp:sp modelId="{49A3CECE-D4D0-4634-B88C-7730468E1A54}">
      <dsp:nvSpPr>
        <dsp:cNvPr id="0" name=""/>
        <dsp:cNvSpPr/>
      </dsp:nvSpPr>
      <dsp:spPr>
        <a:xfrm rot="16200000">
          <a:off x="1663530" y="2763520"/>
          <a:ext cx="2346282" cy="2346282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6720" tIns="426720" rIns="426720" bIns="42672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kern="1200" dirty="0" smtClean="0"/>
            <a:t>4</a:t>
          </a:r>
          <a:endParaRPr lang="en-US" sz="6000" kern="1200" dirty="0"/>
        </a:p>
      </dsp:txBody>
      <dsp:txXfrm rot="16200000">
        <a:off x="1663530" y="2763520"/>
        <a:ext cx="2346282" cy="2346282"/>
      </dsp:txXfrm>
    </dsp:sp>
    <dsp:sp modelId="{CD2A3E51-0845-4558-80B7-611331704F4D}">
      <dsp:nvSpPr>
        <dsp:cNvPr id="0" name=""/>
        <dsp:cNvSpPr/>
      </dsp:nvSpPr>
      <dsp:spPr>
        <a:xfrm>
          <a:off x="3658954" y="2221653"/>
          <a:ext cx="810090" cy="704426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74FEDC-3AAE-41A7-BE48-EBB5BCD124D6}">
      <dsp:nvSpPr>
        <dsp:cNvPr id="0" name=""/>
        <dsp:cNvSpPr/>
      </dsp:nvSpPr>
      <dsp:spPr>
        <a:xfrm rot="10800000">
          <a:off x="3658954" y="2492586"/>
          <a:ext cx="810090" cy="704426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103632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800600"/>
            <a:ext cx="9144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07-03-2020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Rectangle 8"/>
          <p:cNvSpPr/>
          <p:nvPr/>
        </p:nvSpPr>
        <p:spPr>
          <a:xfrm>
            <a:off x="12001499" y="4846320"/>
            <a:ext cx="190501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2001499" y="0"/>
            <a:ext cx="190501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07-03-2020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07-03-2020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07-03-2020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1"/>
            <a:ext cx="103632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28601"/>
            <a:ext cx="103632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07-03-2020</a:t>
            </a:fld>
            <a:endParaRPr lang="en-IN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74240" y="1574800"/>
            <a:ext cx="438912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86880" y="1574800"/>
            <a:ext cx="438912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07-03-2020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70176" y="1572768"/>
            <a:ext cx="438912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70176" y="2259366"/>
            <a:ext cx="438912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90944" y="1572768"/>
            <a:ext cx="438912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90944" y="2259366"/>
            <a:ext cx="438912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07-03-2020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07-03-2020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07-03-2020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600200"/>
            <a:ext cx="6815667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600200"/>
            <a:ext cx="4011084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07-03-2020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2001499" y="4846320"/>
            <a:ext cx="190501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12001169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5715000"/>
            <a:ext cx="108712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07-03-2020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09600" y="4953000"/>
            <a:ext cx="108712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2001499" y="0"/>
            <a:ext cx="190501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52718"/>
            <a:ext cx="77216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52601"/>
            <a:ext cx="1016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172201"/>
            <a:ext cx="4572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16406936-CF26-4A98-9778-4F8E888FBB82}" type="datetimeFigureOut">
              <a:rPr lang="en-IN" smtClean="0"/>
              <a:pPr/>
              <a:t>07-03-2020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492876"/>
            <a:ext cx="4572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11189124" y="5824644"/>
            <a:ext cx="1315721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Rectangle 6"/>
          <p:cNvSpPr/>
          <p:nvPr/>
        </p:nvSpPr>
        <p:spPr>
          <a:xfrm>
            <a:off x="12001499" y="0"/>
            <a:ext cx="190501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2001499" y="1371600"/>
            <a:ext cx="190501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631ECC-177C-45E5-84DA-DB987904B5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908" y="228601"/>
            <a:ext cx="11090028" cy="4571999"/>
          </a:xfrm>
        </p:spPr>
        <p:txBody>
          <a:bodyPr>
            <a:normAutofit/>
          </a:bodyPr>
          <a:lstStyle/>
          <a:p>
            <a:pPr algn="ctr"/>
            <a:r>
              <a:rPr lang="en-IN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IN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IN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IN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INSOLVENCY &amp; BANKRUPTCY CODE,2016 </a:t>
            </a:r>
            <a:br>
              <a:rPr lang="en-IN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40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B961148-B853-4A83-950C-4AD81DDC78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31877" y="4745591"/>
            <a:ext cx="8534400" cy="682991"/>
          </a:xfrm>
        </p:spPr>
        <p:txBody>
          <a:bodyPr>
            <a:normAutofit fontScale="85000" lnSpcReduction="20000"/>
          </a:bodyPr>
          <a:lstStyle/>
          <a:p>
            <a:r>
              <a:rPr lang="en-IN" dirty="0" smtClean="0">
                <a:solidFill>
                  <a:srgbClr val="FF0000"/>
                </a:solidFill>
                <a:latin typeface="Baskerville Old Face" pitchFamily="18" charset="0"/>
              </a:rPr>
              <a:t>BY</a:t>
            </a:r>
          </a:p>
          <a:p>
            <a:r>
              <a:rPr lang="en-IN" dirty="0" smtClean="0">
                <a:solidFill>
                  <a:srgbClr val="FF0000"/>
                </a:solidFill>
                <a:latin typeface="Baskerville Old Face" pitchFamily="18" charset="0"/>
              </a:rPr>
              <a:t>PURVA </a:t>
            </a:r>
            <a:r>
              <a:rPr lang="en-IN" dirty="0" smtClean="0">
                <a:solidFill>
                  <a:srgbClr val="002060"/>
                </a:solidFill>
                <a:latin typeface="Baskerville Old Face" pitchFamily="18" charset="0"/>
              </a:rPr>
              <a:t>CHUDASAMA</a:t>
            </a:r>
            <a:endParaRPr lang="en-IN" dirty="0">
              <a:solidFill>
                <a:srgbClr val="002060"/>
              </a:solidFill>
              <a:latin typeface="Baskerville Old Face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4AF2B98-49F0-4179-B6DA-BA9FD1A4D5F0}"/>
              </a:ext>
            </a:extLst>
          </p:cNvPr>
          <p:cNvGrpSpPr/>
          <p:nvPr/>
        </p:nvGrpSpPr>
        <p:grpSpPr>
          <a:xfrm>
            <a:off x="0" y="5735637"/>
            <a:ext cx="12192000" cy="1136506"/>
            <a:chOff x="0" y="5735637"/>
            <a:chExt cx="12192000" cy="113650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298C0E6C-E093-48AA-9087-F7B0F7B43B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/>
            <a:srcRect l="16701" t="34913" r="16881" b="40943"/>
            <a:stretch/>
          </p:blipFill>
          <p:spPr>
            <a:xfrm>
              <a:off x="3967636" y="5735637"/>
              <a:ext cx="4105899" cy="839553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FEA16DCC-092C-425D-AFD4-325CB98483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/>
            <a:srcRect l="541" t="82474" r="1263" b="15395"/>
            <a:stretch/>
          </p:blipFill>
          <p:spPr>
            <a:xfrm>
              <a:off x="0" y="6723341"/>
              <a:ext cx="12192000" cy="1488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202266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646" y="764926"/>
            <a:ext cx="10972800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COMPOSITION  OF  IBC</a:t>
            </a:r>
            <a:b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D4A25C5-2F55-4169-9998-01A5ACD7F3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820614" y="1740875"/>
            <a:ext cx="1735015" cy="1981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CORPORATE INSOLVENCY RESOLUTION PROCESS (CIRP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434861" y="1740875"/>
            <a:ext cx="1863969" cy="19284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FAST TRACK CORPORATE INSOOLVENCY RESOLUTION PROCESS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6248399" y="1693981"/>
            <a:ext cx="1770185" cy="19987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LIQUIDATION  PROCESS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9003322" y="1617783"/>
            <a:ext cx="1793631" cy="20398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VOLUNTARY LIQUIDATION PROCESS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555629" y="2637691"/>
            <a:ext cx="879233" cy="937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298830" y="2579076"/>
            <a:ext cx="996461" cy="1641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8018584" y="2696307"/>
            <a:ext cx="984738" cy="937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5541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585" y="509098"/>
            <a:ext cx="10972800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 LIMIT</a:t>
            </a:r>
            <a:b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950331281"/>
              </p:ext>
            </p:extLst>
          </p:nvPr>
        </p:nvGraphicFramePr>
        <p:xfrm>
          <a:off x="609600" y="1635369"/>
          <a:ext cx="10972800" cy="35579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/>
                <a:gridCol w="3657600"/>
                <a:gridCol w="3657600"/>
              </a:tblGrid>
              <a:tr h="711591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PROCESS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TIME LIMIT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EXTENSION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11591">
                <a:tc>
                  <a:txBody>
                    <a:bodyPr/>
                    <a:lstStyle/>
                    <a:p>
                      <a:r>
                        <a:rPr lang="en-US" b="1" dirty="0" smtClean="0"/>
                        <a:t>CIRP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180 DAYS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90 DAYA</a:t>
                      </a:r>
                      <a:endParaRPr lang="en-US" b="1" dirty="0"/>
                    </a:p>
                  </a:txBody>
                  <a:tcPr/>
                </a:tc>
              </a:tr>
              <a:tr h="711591">
                <a:tc>
                  <a:txBody>
                    <a:bodyPr/>
                    <a:lstStyle/>
                    <a:p>
                      <a:r>
                        <a:rPr lang="en-US" b="1" dirty="0" smtClean="0"/>
                        <a:t>FAST TRACK  CIRP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90 DAYS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45 DAYS</a:t>
                      </a:r>
                      <a:endParaRPr lang="en-US" b="1" dirty="0"/>
                    </a:p>
                  </a:txBody>
                  <a:tcPr/>
                </a:tc>
              </a:tr>
              <a:tr h="711591">
                <a:tc>
                  <a:txBody>
                    <a:bodyPr/>
                    <a:lstStyle/>
                    <a:p>
                      <a:r>
                        <a:rPr lang="en-US" b="1" dirty="0" smtClean="0"/>
                        <a:t>LIQUIDATION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 YEAR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NOTHING PRESCRIBED AS SUCH IN LAW</a:t>
                      </a:r>
                      <a:endParaRPr lang="en-US" b="1" dirty="0"/>
                    </a:p>
                  </a:txBody>
                  <a:tcPr/>
                </a:tc>
              </a:tr>
              <a:tr h="711591">
                <a:tc>
                  <a:txBody>
                    <a:bodyPr/>
                    <a:lstStyle/>
                    <a:p>
                      <a:r>
                        <a:rPr lang="en-US" b="1" dirty="0" smtClean="0"/>
                        <a:t>VOLUNTARY LIQUIDATION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NO TIME LIMIT IS PRESCRIBED IN LAW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D4A25C5-2F55-4169-9998-01A5ACD7F3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6347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="" xmlns:p14="http://schemas.microsoft.com/office/powerpoint/2010/main" val="1822013722"/>
              </p:ext>
            </p:extLst>
          </p:nvPr>
        </p:nvGraphicFramePr>
        <p:xfrm>
          <a:off x="1973384" y="43831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 rot="16200000">
            <a:off x="-2171434" y="2976881"/>
            <a:ext cx="628890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RESOLUTION PROCESS</a:t>
            </a:r>
            <a:endParaRPr lang="en-US" sz="3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316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631ECC-177C-45E5-84DA-DB987904B5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</a:t>
            </a:r>
            <a:r>
              <a:rPr lang="en-I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endParaRPr lang="en-IN" sz="4000" b="1" dirty="0">
              <a:solidFill>
                <a:srgbClr val="FF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581B5C2-E367-41B3-BBA0-A9A09E60407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6300" t="71332" r="6325" b="11333"/>
          <a:stretch/>
        </p:blipFill>
        <p:spPr>
          <a:xfrm>
            <a:off x="1861676" y="5778342"/>
            <a:ext cx="8468648" cy="9449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FE49850-E169-43CA-9BCF-A5607F4453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9534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FCEDA0-0AA3-4775-96FB-5002ABCA0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75455"/>
            <a:ext cx="7721600" cy="1371600"/>
          </a:xfrm>
        </p:spPr>
        <p:txBody>
          <a:bodyPr>
            <a:noAutofit/>
          </a:bodyPr>
          <a:lstStyle/>
          <a:p>
            <a:pPr algn="ctr"/>
            <a:r>
              <a:rPr lang="en-IN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WHY CODE AND NOT AN ACT ?</a:t>
            </a:r>
            <a:endParaRPr lang="en-IN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5996358-193C-41A9-A251-E32DD27926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139460"/>
            <a:ext cx="10160000" cy="4373563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IN" sz="2400" dirty="0" smtClean="0">
                <a:latin typeface="Century Schoolbook" pitchFamily="18" charset="0"/>
                <a:cs typeface="Times New Roman" panose="02020603050405020304" pitchFamily="18" charset="0"/>
              </a:rPr>
              <a:t> MEANING</a:t>
            </a:r>
          </a:p>
          <a:p>
            <a:pPr>
              <a:buFont typeface="Wingdings" pitchFamily="2" charset="2"/>
              <a:buChar char="v"/>
            </a:pPr>
            <a:r>
              <a:rPr lang="en-IN" sz="2400" dirty="0" smtClean="0">
                <a:latin typeface="Century Schoolbook" pitchFamily="18" charset="0"/>
                <a:cs typeface="Times New Roman" panose="02020603050405020304" pitchFamily="18" charset="0"/>
              </a:rPr>
              <a:t> COVERAGE</a:t>
            </a:r>
          </a:p>
          <a:p>
            <a:pPr>
              <a:buFont typeface="Wingdings" pitchFamily="2" charset="2"/>
              <a:buChar char="v"/>
            </a:pPr>
            <a:r>
              <a:rPr lang="en-IN" sz="2400" dirty="0" smtClean="0">
                <a:latin typeface="Century Schoolbook" pitchFamily="18" charset="0"/>
                <a:cs typeface="Times New Roman" panose="02020603050405020304" pitchFamily="18" charset="0"/>
              </a:rPr>
              <a:t> EXISTING &amp; NEWLY CREATED</a:t>
            </a:r>
          </a:p>
          <a:p>
            <a:pPr>
              <a:buFont typeface="Wingdings" pitchFamily="2" charset="2"/>
              <a:buChar char="v"/>
            </a:pPr>
            <a:r>
              <a:rPr lang="en-IN" sz="2400" dirty="0" smtClean="0">
                <a:latin typeface="Century Schoolbook" pitchFamily="18" charset="0"/>
                <a:cs typeface="Times New Roman" panose="02020603050405020304" pitchFamily="18" charset="0"/>
              </a:rPr>
              <a:t> COMPLETE STATEMENT</a:t>
            </a:r>
          </a:p>
          <a:p>
            <a:endParaRPr lang="en-IN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CB9AAE0-7F8A-4A55-8A36-C9BC5C0C1A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060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81357"/>
            <a:ext cx="11254154" cy="750276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MEANING OF INSOLVENT &amp; BANKRUPTCY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Content Placeholder 10" descr="image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14644" y="3364523"/>
            <a:ext cx="2930543" cy="2442119"/>
          </a:xfrm>
        </p:spPr>
      </p:pic>
      <p:sp>
        <p:nvSpPr>
          <p:cNvPr id="5" name="Rounded Rectangle 4"/>
          <p:cNvSpPr/>
          <p:nvPr/>
        </p:nvSpPr>
        <p:spPr>
          <a:xfrm>
            <a:off x="809897" y="1946366"/>
            <a:ext cx="2664823" cy="940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LIABILITIES ARE MORE THAN ASSETS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140926" y="1916556"/>
            <a:ext cx="2847703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r>
              <a:rPr lang="en-US" b="1" dirty="0" smtClean="0">
                <a:solidFill>
                  <a:schemeClr val="tx1"/>
                </a:solidFill>
              </a:rPr>
              <a:t>YOU ARE UNABLE TO PAY THE AMOUNT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Equal 6"/>
          <p:cNvSpPr/>
          <p:nvPr/>
        </p:nvSpPr>
        <p:spPr>
          <a:xfrm>
            <a:off x="7602583" y="2233748"/>
            <a:ext cx="979714" cy="418012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009352" y="1880048"/>
            <a:ext cx="2207623" cy="9405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INSOLVENCY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6" name="Quad Arrow 15"/>
          <p:cNvSpPr/>
          <p:nvPr/>
        </p:nvSpPr>
        <p:spPr>
          <a:xfrm>
            <a:off x="3657600" y="2272937"/>
            <a:ext cx="339635" cy="391886"/>
          </a:xfrm>
          <a:prstGeom prst="quad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1CB9AAE0-7F8A-4A55-8A36-C9BC5C0C1A1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221014" y="4367179"/>
            <a:ext cx="259718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4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ASSETS</a:t>
            </a:r>
          </a:p>
        </p:txBody>
      </p:sp>
      <p:sp>
        <p:nvSpPr>
          <p:cNvPr id="4" name="Rectangle 3"/>
          <p:cNvSpPr/>
          <p:nvPr/>
        </p:nvSpPr>
        <p:spPr>
          <a:xfrm>
            <a:off x="5901901" y="3811399"/>
            <a:ext cx="369684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LIABILITIES</a:t>
            </a:r>
            <a:endParaRPr lang="en-US" sz="44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86153" y="457202"/>
            <a:ext cx="11371385" cy="761999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MEANING OF INSOLVENCY &amp; BANKRUPTCY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Content Placeholder 9" descr="COUR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4939" y="1588203"/>
            <a:ext cx="2476500" cy="184785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0D7B3F3-3073-4E15-B730-BADD05B056F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>
            <a:off x="2991394" y="2299063"/>
            <a:ext cx="2612572" cy="5617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169818" y="2004032"/>
            <a:ext cx="2159567" cy="13542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DECLARES</a:t>
            </a:r>
          </a:p>
          <a:p>
            <a:pPr algn="ctr"/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122944" y="2646458"/>
            <a:ext cx="221143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INSOLVENT</a:t>
            </a:r>
            <a:endParaRPr lang="en-US" sz="28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801587" y="2194559"/>
            <a:ext cx="3722914" cy="7968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TO A NON –CORPORATE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5" name="Picture 14" descr="Bankruptcy-Deb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42612" y="3515251"/>
            <a:ext cx="2597332" cy="2364377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458457" y="4572000"/>
            <a:ext cx="664051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BANKRUPTCY</a:t>
            </a:r>
            <a:endParaRPr lang="en-US" sz="4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031966" y="3187338"/>
            <a:ext cx="1031966" cy="365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court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092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80253"/>
            <a:ext cx="11582400" cy="902359"/>
          </a:xfrm>
        </p:spPr>
        <p:txBody>
          <a:bodyPr>
            <a:normAutofit fontScale="90000"/>
          </a:bodyPr>
          <a:lstStyle/>
          <a:p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MEANING OF INSOLVENCY &amp; BANKRUPTCY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6023" y="1464775"/>
            <a:ext cx="5386917" cy="639762"/>
          </a:xfrm>
        </p:spPr>
        <p:txBody>
          <a:bodyPr/>
          <a:lstStyle/>
          <a:p>
            <a:r>
              <a:rPr lang="en-US" dirty="0" smtClean="0"/>
              <a:t>INSOLVENCY 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47" y="2529435"/>
            <a:ext cx="3833446" cy="3601733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47027" y="1558559"/>
            <a:ext cx="5389033" cy="639762"/>
          </a:xfrm>
        </p:spPr>
        <p:txBody>
          <a:bodyPr/>
          <a:lstStyle/>
          <a:p>
            <a:r>
              <a:rPr lang="en-US" dirty="0" smtClean="0"/>
              <a:t>BANKRUPTCY</a:t>
            </a:r>
            <a:endParaRPr lang="en-US" dirty="0"/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2798347"/>
            <a:ext cx="3745561" cy="2617715"/>
          </a:xfrm>
        </p:spPr>
      </p:pic>
    </p:spTree>
    <p:extLst>
      <p:ext uri="{BB962C8B-B14F-4D97-AF65-F5344CB8AC3E}">
        <p14:creationId xmlns="" xmlns:p14="http://schemas.microsoft.com/office/powerpoint/2010/main" val="12363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416002-419F-4DB3-A43D-C71CC9989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28" y="286749"/>
            <a:ext cx="10920549" cy="1019538"/>
          </a:xfrm>
        </p:spPr>
        <p:txBody>
          <a:bodyPr>
            <a:normAutofit/>
          </a:bodyPr>
          <a:lstStyle/>
          <a:p>
            <a:r>
              <a:rPr lang="en-IN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IBC CAME INTO EFFECT IN INDIA </a:t>
            </a:r>
            <a:r>
              <a:rPr lang="en-I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D4A25C5-2F55-4169-9998-01A5ACD7F3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pic>
        <p:nvPicPr>
          <p:cNvPr id="4" name="Picture 3" descr="ARUN JAITLE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5448" y="1314722"/>
            <a:ext cx="2217557" cy="1609726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3226525" y="1959427"/>
            <a:ext cx="1724297" cy="10058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23 DEC 2015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MEETIN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90902" y="1368607"/>
            <a:ext cx="2468880" cy="1847850"/>
          </a:xfrm>
          <a:prstGeom prst="rect">
            <a:avLst/>
          </a:prstGeom>
        </p:spPr>
      </p:pic>
      <p:sp>
        <p:nvSpPr>
          <p:cNvPr id="8" name="Bent Arrow 7"/>
          <p:cNvSpPr/>
          <p:nvPr/>
        </p:nvSpPr>
        <p:spPr>
          <a:xfrm rot="5400000">
            <a:off x="9349588" y="1073096"/>
            <a:ext cx="906240" cy="2598092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3997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pic>
        <p:nvPicPr>
          <p:cNvPr id="10" name="Picture 9" descr="LOK SABH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085070" y="2854110"/>
            <a:ext cx="1714500" cy="1714500"/>
          </a:xfrm>
          <a:prstGeom prst="rect">
            <a:avLst/>
          </a:prstGeom>
        </p:spPr>
      </p:pic>
      <p:sp>
        <p:nvSpPr>
          <p:cNvPr id="11" name="Bent Arrow 10"/>
          <p:cNvSpPr/>
          <p:nvPr/>
        </p:nvSpPr>
        <p:spPr>
          <a:xfrm rot="10800000">
            <a:off x="8464061" y="4607169"/>
            <a:ext cx="2579076" cy="1078523"/>
          </a:xfrm>
          <a:prstGeom prst="bentArrow">
            <a:avLst>
              <a:gd name="adj1" fmla="val 25000"/>
              <a:gd name="adj2" fmla="val 27881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2" name="Picture 11" descr="Parliament PTI-158135752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61349" y="4331701"/>
            <a:ext cx="2632373" cy="2114192"/>
          </a:xfrm>
          <a:prstGeom prst="rect">
            <a:avLst/>
          </a:prstGeom>
        </p:spPr>
      </p:pic>
      <p:sp>
        <p:nvSpPr>
          <p:cNvPr id="13" name="Right Arrow 12"/>
          <p:cNvSpPr/>
          <p:nvPr/>
        </p:nvSpPr>
        <p:spPr>
          <a:xfrm rot="10800000">
            <a:off x="3931920" y="5099538"/>
            <a:ext cx="176348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220px-Secretary_Tim_Geithner_and_Finance_Minister_Pranab_Mukherjee_2010_crop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45355" y="4010298"/>
            <a:ext cx="2095500" cy="226776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096000" y="2965268"/>
            <a:ext cx="1664677" cy="5516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Joint committee of parliament</a:t>
            </a:r>
          </a:p>
          <a:p>
            <a:pPr algn="ctr"/>
            <a:endParaRPr lang="en-US" sz="1400" dirty="0"/>
          </a:p>
        </p:txBody>
      </p:sp>
    </p:spTree>
    <p:extLst>
      <p:ext uri="{BB962C8B-B14F-4D97-AF65-F5344CB8AC3E}">
        <p14:creationId xmlns="" xmlns:p14="http://schemas.microsoft.com/office/powerpoint/2010/main" val="231958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AFEF926-E9FC-4E97-AC66-52CBB5E8F1C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82835" y="216709"/>
            <a:ext cx="4888858" cy="40494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Copperplate Gothic Bold" pitchFamily="34" charset="0"/>
              </a:rPr>
              <a:t>PRESIDENCY TOWNS INSOLVENCY ACT  , 1909</a:t>
            </a:r>
          </a:p>
        </p:txBody>
      </p:sp>
      <p:sp>
        <p:nvSpPr>
          <p:cNvPr id="4" name="Rectangle 3"/>
          <p:cNvSpPr/>
          <p:nvPr/>
        </p:nvSpPr>
        <p:spPr>
          <a:xfrm>
            <a:off x="3043645" y="796247"/>
            <a:ext cx="4888859" cy="5094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Copperplate Gothic Bold" pitchFamily="34" charset="0"/>
              </a:rPr>
              <a:t>PROVINCIAL INSOLVENCY ACT ,1920 </a:t>
            </a:r>
          </a:p>
        </p:txBody>
      </p:sp>
      <p:sp>
        <p:nvSpPr>
          <p:cNvPr id="5" name="Rectangle 4"/>
          <p:cNvSpPr/>
          <p:nvPr/>
        </p:nvSpPr>
        <p:spPr>
          <a:xfrm>
            <a:off x="3043644" y="1420670"/>
            <a:ext cx="4888860" cy="457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Copperplate Gothic Bold" pitchFamily="34" charset="0"/>
              </a:rPr>
              <a:t>INDIAN PARTNERHIP ACT, 1932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3645" y="2016037"/>
            <a:ext cx="4928048" cy="52251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Copperplate Gothic Bold" pitchFamily="34" charset="0"/>
              </a:rPr>
              <a:t>COMPANIES ACT , 1956</a:t>
            </a:r>
          </a:p>
        </p:txBody>
      </p:sp>
      <p:sp>
        <p:nvSpPr>
          <p:cNvPr id="7" name="Rectangle 6"/>
          <p:cNvSpPr/>
          <p:nvPr/>
        </p:nvSpPr>
        <p:spPr>
          <a:xfrm>
            <a:off x="3043645" y="2707699"/>
            <a:ext cx="4928048" cy="41801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Copperplate Gothic Bold" pitchFamily="34" charset="0"/>
              </a:rPr>
              <a:t>SICK INDUSTRIES COMPANIES ACT , 1985</a:t>
            </a:r>
          </a:p>
        </p:txBody>
      </p:sp>
      <p:sp>
        <p:nvSpPr>
          <p:cNvPr id="8" name="Rectangle 7"/>
          <p:cNvSpPr/>
          <p:nvPr/>
        </p:nvSpPr>
        <p:spPr>
          <a:xfrm>
            <a:off x="3102261" y="3310936"/>
            <a:ext cx="4928048" cy="60089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Copperplate Gothic Bold" pitchFamily="34" charset="0"/>
              </a:rPr>
              <a:t>RECOVERY OF DEBTS DUE TO BANKS &amp;  FINANCIAL INSTITUTIONS  ACT, 1993 </a:t>
            </a:r>
          </a:p>
        </p:txBody>
      </p:sp>
      <p:sp>
        <p:nvSpPr>
          <p:cNvPr id="9" name="Rectangle 8"/>
          <p:cNvSpPr/>
          <p:nvPr/>
        </p:nvSpPr>
        <p:spPr>
          <a:xfrm>
            <a:off x="3043645" y="4130213"/>
            <a:ext cx="4928048" cy="4963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Copperplate Gothic Bold" pitchFamily="34" charset="0"/>
              </a:rPr>
              <a:t>SALES ACT, 2002</a:t>
            </a:r>
          </a:p>
        </p:txBody>
      </p:sp>
      <p:sp>
        <p:nvSpPr>
          <p:cNvPr id="10" name="Rectangle 9"/>
          <p:cNvSpPr/>
          <p:nvPr/>
        </p:nvSpPr>
        <p:spPr>
          <a:xfrm>
            <a:off x="3043645" y="4807974"/>
            <a:ext cx="4928048" cy="37882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Copperplate Gothic Bold" pitchFamily="34" charset="0"/>
              </a:rPr>
              <a:t>COMPANIES ACT ,2013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043645" y="5368486"/>
            <a:ext cx="4928048" cy="37882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Copperplate Gothic Bold" pitchFamily="34" charset="0"/>
              </a:rPr>
              <a:t>INSOLVENCY &amp; BANKRUPTCY CODE , 2016</a:t>
            </a:r>
          </a:p>
        </p:txBody>
      </p:sp>
      <p:sp>
        <p:nvSpPr>
          <p:cNvPr id="13" name="Oval 12"/>
          <p:cNvSpPr/>
          <p:nvPr/>
        </p:nvSpPr>
        <p:spPr>
          <a:xfrm>
            <a:off x="129960" y="2075306"/>
            <a:ext cx="2109148" cy="1561011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sz="1400" dirty="0">
                <a:solidFill>
                  <a:schemeClr val="tx1"/>
                </a:solidFill>
                <a:latin typeface="Copperplate Gothic Bold" pitchFamily="34" charset="0"/>
              </a:rPr>
              <a:t>NEED OF IBC </a:t>
            </a:r>
          </a:p>
        </p:txBody>
      </p:sp>
    </p:spTree>
    <p:extLst>
      <p:ext uri="{BB962C8B-B14F-4D97-AF65-F5344CB8AC3E}">
        <p14:creationId xmlns="" xmlns:p14="http://schemas.microsoft.com/office/powerpoint/2010/main" val="386744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="" xmlns:p14="http://schemas.microsoft.com/office/powerpoint/2010/main" val="1302130433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ight Arrow 3"/>
          <p:cNvSpPr/>
          <p:nvPr/>
        </p:nvSpPr>
        <p:spPr>
          <a:xfrm>
            <a:off x="281354" y="269631"/>
            <a:ext cx="2239108" cy="18053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NEED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3478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538" y="170136"/>
            <a:ext cx="10972800" cy="574448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FRAMEWORK OF IBC 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1938660" y="1508762"/>
            <a:ext cx="3100251" cy="55517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REGULATORS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88256" y="1521825"/>
            <a:ext cx="3030584" cy="542107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ADJUDICATORS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CB9AAE0-7F8A-4A55-8A36-C9BC5C0C1A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sp>
        <p:nvSpPr>
          <p:cNvPr id="13" name="Right Brace 12"/>
          <p:cNvSpPr/>
          <p:nvPr/>
        </p:nvSpPr>
        <p:spPr>
          <a:xfrm rot="16200000">
            <a:off x="5728064" y="-1547950"/>
            <a:ext cx="718458" cy="519901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2804828" y="2586445"/>
            <a:ext cx="1332412" cy="5355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IBBI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3353468" y="2037804"/>
            <a:ext cx="248194" cy="40197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Minus 16"/>
          <p:cNvSpPr/>
          <p:nvPr/>
        </p:nvSpPr>
        <p:spPr>
          <a:xfrm>
            <a:off x="7109543" y="2262264"/>
            <a:ext cx="3213463" cy="300446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Minus 17"/>
          <p:cNvSpPr/>
          <p:nvPr/>
        </p:nvSpPr>
        <p:spPr>
          <a:xfrm rot="5400000">
            <a:off x="8525852" y="2118573"/>
            <a:ext cx="378823" cy="209006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own Arrow 18"/>
          <p:cNvSpPr/>
          <p:nvPr/>
        </p:nvSpPr>
        <p:spPr>
          <a:xfrm>
            <a:off x="7477982" y="2390503"/>
            <a:ext cx="45719" cy="4637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Down Arrow 19"/>
          <p:cNvSpPr/>
          <p:nvPr/>
        </p:nvSpPr>
        <p:spPr>
          <a:xfrm flipH="1">
            <a:off x="9882295" y="2439782"/>
            <a:ext cx="45719" cy="4144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6897102" y="2861015"/>
            <a:ext cx="1207477" cy="5220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NCLT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319588" y="2854232"/>
            <a:ext cx="1113692" cy="5220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DRT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2824422" y="3376245"/>
            <a:ext cx="1058092" cy="7268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IRP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2824422" y="4255477"/>
            <a:ext cx="1058092" cy="7971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IP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2" name="Right Arrow 21"/>
          <p:cNvSpPr/>
          <p:nvPr/>
        </p:nvSpPr>
        <p:spPr>
          <a:xfrm>
            <a:off x="2847869" y="5111257"/>
            <a:ext cx="1058092" cy="7971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IU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3877</TotalTime>
  <Words>241</Words>
  <Application>Microsoft Office PowerPoint</Application>
  <PresentationFormat>Custom</PresentationFormat>
  <Paragraphs>84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Essential</vt:lpstr>
      <vt:lpstr>IBC  INSOLVENCY &amp; BANKRUPTCY CODE,2016  </vt:lpstr>
      <vt:lpstr>WHY CODE AND NOT AN ACT ?</vt:lpstr>
      <vt:lpstr>MEANING OF INSOLVENT &amp; BANKRUPTCY</vt:lpstr>
      <vt:lpstr>MEANING OF INSOLVENCY &amp; BANKRUPTCY</vt:lpstr>
      <vt:lpstr>MEANING OF INSOLVENCY &amp; BANKRUPTCY </vt:lpstr>
      <vt:lpstr>HOW IBC CAME INTO EFFECT IN INDIA ?</vt:lpstr>
      <vt:lpstr>Slide 7</vt:lpstr>
      <vt:lpstr>Slide 8</vt:lpstr>
      <vt:lpstr>FRAMEWORK OF IBC </vt:lpstr>
      <vt:lpstr>COMPOSITION  OF  IBC </vt:lpstr>
      <vt:lpstr>TIME LIMIT </vt:lpstr>
      <vt:lpstr>Slide 12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 L</dc:creator>
  <cp:lastModifiedBy>Administrator</cp:lastModifiedBy>
  <cp:revision>550</cp:revision>
  <dcterms:created xsi:type="dcterms:W3CDTF">2018-01-03T12:04:39Z</dcterms:created>
  <dcterms:modified xsi:type="dcterms:W3CDTF">2020-03-07T07:50:54Z</dcterms:modified>
</cp:coreProperties>
</file>