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510" r:id="rId2"/>
    <p:sldId id="513" r:id="rId3"/>
    <p:sldId id="522" r:id="rId4"/>
    <p:sldId id="512" r:id="rId5"/>
    <p:sldId id="514" r:id="rId6"/>
    <p:sldId id="523" r:id="rId7"/>
    <p:sldId id="524" r:id="rId8"/>
    <p:sldId id="527" r:id="rId9"/>
    <p:sldId id="528" r:id="rId10"/>
    <p:sldId id="525" r:id="rId11"/>
    <p:sldId id="526" r:id="rId12"/>
    <p:sldId id="529" r:id="rId13"/>
    <p:sldId id="52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60A5AE-B9F4-47C6-B793-BBE22B7AFC8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A60A96-8DDB-47EA-A26B-CE8298BCA3BE}">
      <dgm:prSet phldrT="[Text]" custT="1"/>
      <dgm:spPr/>
      <dgm:t>
        <a:bodyPr/>
        <a:lstStyle/>
        <a:p>
          <a:r>
            <a:rPr lang="en-US" sz="1800" dirty="0" smtClean="0"/>
            <a:t>A transaction in which  an entity</a:t>
          </a:r>
          <a:endParaRPr lang="en-US" sz="1800" dirty="0"/>
        </a:p>
      </dgm:t>
    </dgm:pt>
    <dgm:pt modelId="{F8C5A6CF-077E-449C-8445-40C59C84C031}" type="parTrans" cxnId="{014DB0EF-B284-4B32-AB97-3679811F2007}">
      <dgm:prSet/>
      <dgm:spPr/>
      <dgm:t>
        <a:bodyPr/>
        <a:lstStyle/>
        <a:p>
          <a:endParaRPr lang="en-US"/>
        </a:p>
      </dgm:t>
    </dgm:pt>
    <dgm:pt modelId="{96E2F71D-9625-4716-B574-6C0762A5E664}" type="sibTrans" cxnId="{014DB0EF-B284-4B32-AB97-3679811F2007}">
      <dgm:prSet/>
      <dgm:spPr/>
      <dgm:t>
        <a:bodyPr/>
        <a:lstStyle/>
        <a:p>
          <a:endParaRPr lang="en-US"/>
        </a:p>
      </dgm:t>
    </dgm:pt>
    <dgm:pt modelId="{6428F10F-6C11-4009-B3B0-A6EEC1CC1333}">
      <dgm:prSet phldrT="[Text]" custT="1"/>
      <dgm:spPr/>
      <dgm:t>
        <a:bodyPr/>
        <a:lstStyle/>
        <a:p>
          <a:r>
            <a:rPr lang="en-US" sz="1400" dirty="0" smtClean="0"/>
            <a:t>Receives goods and services from suppliers (including employees) and in consideration issues equity instruments(including options</a:t>
          </a:r>
          <a:endParaRPr lang="en-US" sz="1400" dirty="0"/>
        </a:p>
      </dgm:t>
    </dgm:pt>
    <dgm:pt modelId="{3B50E76E-4869-4C39-99C3-7CF0FA7E8288}" type="parTrans" cxnId="{DF860476-D1DD-4ADD-9362-362E87B6CB46}">
      <dgm:prSet/>
      <dgm:spPr/>
      <dgm:t>
        <a:bodyPr/>
        <a:lstStyle/>
        <a:p>
          <a:endParaRPr lang="en-US"/>
        </a:p>
      </dgm:t>
    </dgm:pt>
    <dgm:pt modelId="{AE798303-9805-4514-96B9-F2CC601D42B2}" type="sibTrans" cxnId="{DF860476-D1DD-4ADD-9362-362E87B6CB46}">
      <dgm:prSet/>
      <dgm:spPr/>
      <dgm:t>
        <a:bodyPr/>
        <a:lstStyle/>
        <a:p>
          <a:endParaRPr lang="en-US"/>
        </a:p>
      </dgm:t>
    </dgm:pt>
    <dgm:pt modelId="{EFC270BB-6758-4CA5-B143-AE3ABA01A686}">
      <dgm:prSet phldrT="[Text]" custT="1"/>
      <dgm:spPr/>
      <dgm:t>
        <a:bodyPr/>
        <a:lstStyle/>
        <a:p>
          <a:r>
            <a:rPr lang="en-US" sz="1600" dirty="0" smtClean="0"/>
            <a:t>Receives goods and services from  suppliers (including employees) by incurring a </a:t>
          </a:r>
          <a:r>
            <a:rPr lang="en-US" sz="1600" dirty="0" err="1" smtClean="0"/>
            <a:t>liablity</a:t>
          </a:r>
          <a:r>
            <a:rPr lang="en-US" sz="1600" dirty="0" smtClean="0"/>
            <a:t> based on the price of shares</a:t>
          </a:r>
          <a:endParaRPr lang="en-US" sz="1600" dirty="0"/>
        </a:p>
      </dgm:t>
    </dgm:pt>
    <dgm:pt modelId="{099CED1F-AB1D-435A-9897-8FBEB67DEDDB}" type="parTrans" cxnId="{F048F231-949A-49DD-8FC2-559113F56F18}">
      <dgm:prSet/>
      <dgm:spPr/>
      <dgm:t>
        <a:bodyPr/>
        <a:lstStyle/>
        <a:p>
          <a:endParaRPr lang="en-US"/>
        </a:p>
      </dgm:t>
    </dgm:pt>
    <dgm:pt modelId="{A6CD46FA-6925-43AC-93CC-16F3A427F7A6}" type="sibTrans" cxnId="{F048F231-949A-49DD-8FC2-559113F56F18}">
      <dgm:prSet/>
      <dgm:spPr/>
      <dgm:t>
        <a:bodyPr/>
        <a:lstStyle/>
        <a:p>
          <a:endParaRPr lang="en-US"/>
        </a:p>
      </dgm:t>
    </dgm:pt>
    <dgm:pt modelId="{1E37D90D-AF44-47A2-8866-1915FBAAB20F}" type="pres">
      <dgm:prSet presAssocID="{8660A5AE-B9F4-47C6-B793-BBE22B7AFC8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6FD047F-A1E4-40ED-88C4-010EE1CB362C}" type="pres">
      <dgm:prSet presAssocID="{02A60A96-8DDB-47EA-A26B-CE8298BCA3BE}" presName="hierRoot1" presStyleCnt="0"/>
      <dgm:spPr/>
    </dgm:pt>
    <dgm:pt modelId="{E9FA0BFE-440D-4E05-A3CE-8C4936B59C98}" type="pres">
      <dgm:prSet presAssocID="{02A60A96-8DDB-47EA-A26B-CE8298BCA3BE}" presName="composite" presStyleCnt="0"/>
      <dgm:spPr/>
    </dgm:pt>
    <dgm:pt modelId="{FAE74C8C-3EF0-4214-B328-DE2DDAAA0A43}" type="pres">
      <dgm:prSet presAssocID="{02A60A96-8DDB-47EA-A26B-CE8298BCA3BE}" presName="background" presStyleLbl="node0" presStyleIdx="0" presStyleCnt="1"/>
      <dgm:spPr/>
    </dgm:pt>
    <dgm:pt modelId="{2E2529B2-B0B9-4742-A5B5-08C65AB13FDD}" type="pres">
      <dgm:prSet presAssocID="{02A60A96-8DDB-47EA-A26B-CE8298BCA3BE}" presName="text" presStyleLbl="fgAcc0" presStyleIdx="0" presStyleCnt="1" custLinFactNeighborX="2813" custLinFactNeighborY="303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8BF16B-D7BF-4A00-9100-449DBE3822E8}" type="pres">
      <dgm:prSet presAssocID="{02A60A96-8DDB-47EA-A26B-CE8298BCA3BE}" presName="hierChild2" presStyleCnt="0"/>
      <dgm:spPr/>
    </dgm:pt>
    <dgm:pt modelId="{2B2B1AC0-3658-4BC8-AACA-038A077092DA}" type="pres">
      <dgm:prSet presAssocID="{3B50E76E-4869-4C39-99C3-7CF0FA7E8288}" presName="Name10" presStyleLbl="parChTrans1D2" presStyleIdx="0" presStyleCnt="2"/>
      <dgm:spPr/>
      <dgm:t>
        <a:bodyPr/>
        <a:lstStyle/>
        <a:p>
          <a:endParaRPr lang="en-US"/>
        </a:p>
      </dgm:t>
    </dgm:pt>
    <dgm:pt modelId="{49E0D8FA-E54B-4954-90EE-999BD02FC59B}" type="pres">
      <dgm:prSet presAssocID="{6428F10F-6C11-4009-B3B0-A6EEC1CC1333}" presName="hierRoot2" presStyleCnt="0"/>
      <dgm:spPr/>
    </dgm:pt>
    <dgm:pt modelId="{FC6A7F02-91A8-4952-AC93-23DE62DE6357}" type="pres">
      <dgm:prSet presAssocID="{6428F10F-6C11-4009-B3B0-A6EEC1CC1333}" presName="composite2" presStyleCnt="0"/>
      <dgm:spPr/>
    </dgm:pt>
    <dgm:pt modelId="{CBB0D86A-8592-47E3-8A99-9282CA93DE37}" type="pres">
      <dgm:prSet presAssocID="{6428F10F-6C11-4009-B3B0-A6EEC1CC1333}" presName="background2" presStyleLbl="node2" presStyleIdx="0" presStyleCnt="2"/>
      <dgm:spPr/>
    </dgm:pt>
    <dgm:pt modelId="{F0812114-D4BD-4899-A7E6-9B0F1D96DFDD}" type="pres">
      <dgm:prSet presAssocID="{6428F10F-6C11-4009-B3B0-A6EEC1CC133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DB0852-8065-4C38-87F7-04A897C72085}" type="pres">
      <dgm:prSet presAssocID="{6428F10F-6C11-4009-B3B0-A6EEC1CC1333}" presName="hierChild3" presStyleCnt="0"/>
      <dgm:spPr/>
    </dgm:pt>
    <dgm:pt modelId="{3E811993-D021-4973-81BA-5521E96AD926}" type="pres">
      <dgm:prSet presAssocID="{099CED1F-AB1D-435A-9897-8FBEB67DEDDB}" presName="Name10" presStyleLbl="parChTrans1D2" presStyleIdx="1" presStyleCnt="2"/>
      <dgm:spPr/>
      <dgm:t>
        <a:bodyPr/>
        <a:lstStyle/>
        <a:p>
          <a:endParaRPr lang="en-US"/>
        </a:p>
      </dgm:t>
    </dgm:pt>
    <dgm:pt modelId="{A71C6287-8A14-443F-B65E-DD764E3FE530}" type="pres">
      <dgm:prSet presAssocID="{EFC270BB-6758-4CA5-B143-AE3ABA01A686}" presName="hierRoot2" presStyleCnt="0"/>
      <dgm:spPr/>
    </dgm:pt>
    <dgm:pt modelId="{D953161A-EF17-49B1-BFCB-26A072B79581}" type="pres">
      <dgm:prSet presAssocID="{EFC270BB-6758-4CA5-B143-AE3ABA01A686}" presName="composite2" presStyleCnt="0"/>
      <dgm:spPr/>
    </dgm:pt>
    <dgm:pt modelId="{FABBA433-4D4C-49EA-9772-D49E87EF67BF}" type="pres">
      <dgm:prSet presAssocID="{EFC270BB-6758-4CA5-B143-AE3ABA01A686}" presName="background2" presStyleLbl="node2" presStyleIdx="1" presStyleCnt="2"/>
      <dgm:spPr/>
    </dgm:pt>
    <dgm:pt modelId="{BC97DC73-6CAC-4AD8-A574-3C922E0A5516}" type="pres">
      <dgm:prSet presAssocID="{EFC270BB-6758-4CA5-B143-AE3ABA01A68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846967-BEAD-4BE0-B0E6-5765D5E4FE64}" type="pres">
      <dgm:prSet presAssocID="{EFC270BB-6758-4CA5-B143-AE3ABA01A686}" presName="hierChild3" presStyleCnt="0"/>
      <dgm:spPr/>
    </dgm:pt>
  </dgm:ptLst>
  <dgm:cxnLst>
    <dgm:cxn modelId="{194ABD46-21A7-4626-8EE0-3EE4366225A7}" type="presOf" srcId="{6428F10F-6C11-4009-B3B0-A6EEC1CC1333}" destId="{F0812114-D4BD-4899-A7E6-9B0F1D96DFDD}" srcOrd="0" destOrd="0" presId="urn:microsoft.com/office/officeart/2005/8/layout/hierarchy1"/>
    <dgm:cxn modelId="{260F6CB0-0B76-4846-A46A-30A56AEBC52B}" type="presOf" srcId="{3B50E76E-4869-4C39-99C3-7CF0FA7E8288}" destId="{2B2B1AC0-3658-4BC8-AACA-038A077092DA}" srcOrd="0" destOrd="0" presId="urn:microsoft.com/office/officeart/2005/8/layout/hierarchy1"/>
    <dgm:cxn modelId="{C50EEEA8-E339-4B8B-80C2-76D585956DA6}" type="presOf" srcId="{099CED1F-AB1D-435A-9897-8FBEB67DEDDB}" destId="{3E811993-D021-4973-81BA-5521E96AD926}" srcOrd="0" destOrd="0" presId="urn:microsoft.com/office/officeart/2005/8/layout/hierarchy1"/>
    <dgm:cxn modelId="{4C4C7EBD-C40F-40FB-A5CD-EC0F250D6E98}" type="presOf" srcId="{EFC270BB-6758-4CA5-B143-AE3ABA01A686}" destId="{BC97DC73-6CAC-4AD8-A574-3C922E0A5516}" srcOrd="0" destOrd="0" presId="urn:microsoft.com/office/officeart/2005/8/layout/hierarchy1"/>
    <dgm:cxn modelId="{EAB99DBA-2674-4A78-A3F6-6B0E3853854E}" type="presOf" srcId="{8660A5AE-B9F4-47C6-B793-BBE22B7AFC81}" destId="{1E37D90D-AF44-47A2-8866-1915FBAAB20F}" srcOrd="0" destOrd="0" presId="urn:microsoft.com/office/officeart/2005/8/layout/hierarchy1"/>
    <dgm:cxn modelId="{55B4F41F-B1A6-47D7-A5B5-4B6A884887A2}" type="presOf" srcId="{02A60A96-8DDB-47EA-A26B-CE8298BCA3BE}" destId="{2E2529B2-B0B9-4742-A5B5-08C65AB13FDD}" srcOrd="0" destOrd="0" presId="urn:microsoft.com/office/officeart/2005/8/layout/hierarchy1"/>
    <dgm:cxn modelId="{F048F231-949A-49DD-8FC2-559113F56F18}" srcId="{02A60A96-8DDB-47EA-A26B-CE8298BCA3BE}" destId="{EFC270BB-6758-4CA5-B143-AE3ABA01A686}" srcOrd="1" destOrd="0" parTransId="{099CED1F-AB1D-435A-9897-8FBEB67DEDDB}" sibTransId="{A6CD46FA-6925-43AC-93CC-16F3A427F7A6}"/>
    <dgm:cxn modelId="{DF860476-D1DD-4ADD-9362-362E87B6CB46}" srcId="{02A60A96-8DDB-47EA-A26B-CE8298BCA3BE}" destId="{6428F10F-6C11-4009-B3B0-A6EEC1CC1333}" srcOrd="0" destOrd="0" parTransId="{3B50E76E-4869-4C39-99C3-7CF0FA7E8288}" sibTransId="{AE798303-9805-4514-96B9-F2CC601D42B2}"/>
    <dgm:cxn modelId="{014DB0EF-B284-4B32-AB97-3679811F2007}" srcId="{8660A5AE-B9F4-47C6-B793-BBE22B7AFC81}" destId="{02A60A96-8DDB-47EA-A26B-CE8298BCA3BE}" srcOrd="0" destOrd="0" parTransId="{F8C5A6CF-077E-449C-8445-40C59C84C031}" sibTransId="{96E2F71D-9625-4716-B574-6C0762A5E664}"/>
    <dgm:cxn modelId="{F97C9091-F619-4850-ABF3-C15D17D687AA}" type="presParOf" srcId="{1E37D90D-AF44-47A2-8866-1915FBAAB20F}" destId="{A6FD047F-A1E4-40ED-88C4-010EE1CB362C}" srcOrd="0" destOrd="0" presId="urn:microsoft.com/office/officeart/2005/8/layout/hierarchy1"/>
    <dgm:cxn modelId="{643AB91A-6DF4-4B29-BCF2-8765C5B4E20D}" type="presParOf" srcId="{A6FD047F-A1E4-40ED-88C4-010EE1CB362C}" destId="{E9FA0BFE-440D-4E05-A3CE-8C4936B59C98}" srcOrd="0" destOrd="0" presId="urn:microsoft.com/office/officeart/2005/8/layout/hierarchy1"/>
    <dgm:cxn modelId="{F2DCFF5E-358A-47A7-A873-868D87146121}" type="presParOf" srcId="{E9FA0BFE-440D-4E05-A3CE-8C4936B59C98}" destId="{FAE74C8C-3EF0-4214-B328-DE2DDAAA0A43}" srcOrd="0" destOrd="0" presId="urn:microsoft.com/office/officeart/2005/8/layout/hierarchy1"/>
    <dgm:cxn modelId="{3C77F96D-26E5-4CED-9466-2C614DB98F09}" type="presParOf" srcId="{E9FA0BFE-440D-4E05-A3CE-8C4936B59C98}" destId="{2E2529B2-B0B9-4742-A5B5-08C65AB13FDD}" srcOrd="1" destOrd="0" presId="urn:microsoft.com/office/officeart/2005/8/layout/hierarchy1"/>
    <dgm:cxn modelId="{4EFFE25D-F58A-446E-88C2-629D7CBD0325}" type="presParOf" srcId="{A6FD047F-A1E4-40ED-88C4-010EE1CB362C}" destId="{AB8BF16B-D7BF-4A00-9100-449DBE3822E8}" srcOrd="1" destOrd="0" presId="urn:microsoft.com/office/officeart/2005/8/layout/hierarchy1"/>
    <dgm:cxn modelId="{399C3310-6EB1-4BB3-B605-9A0A343A7C9C}" type="presParOf" srcId="{AB8BF16B-D7BF-4A00-9100-449DBE3822E8}" destId="{2B2B1AC0-3658-4BC8-AACA-038A077092DA}" srcOrd="0" destOrd="0" presId="urn:microsoft.com/office/officeart/2005/8/layout/hierarchy1"/>
    <dgm:cxn modelId="{B125523D-801B-41EA-B38B-39D40F254D91}" type="presParOf" srcId="{AB8BF16B-D7BF-4A00-9100-449DBE3822E8}" destId="{49E0D8FA-E54B-4954-90EE-999BD02FC59B}" srcOrd="1" destOrd="0" presId="urn:microsoft.com/office/officeart/2005/8/layout/hierarchy1"/>
    <dgm:cxn modelId="{3089A9D2-1272-47F7-9BDD-3CC62911C20F}" type="presParOf" srcId="{49E0D8FA-E54B-4954-90EE-999BD02FC59B}" destId="{FC6A7F02-91A8-4952-AC93-23DE62DE6357}" srcOrd="0" destOrd="0" presId="urn:microsoft.com/office/officeart/2005/8/layout/hierarchy1"/>
    <dgm:cxn modelId="{1F25B21A-E3D7-45FE-908A-CB1C0AC63CAE}" type="presParOf" srcId="{FC6A7F02-91A8-4952-AC93-23DE62DE6357}" destId="{CBB0D86A-8592-47E3-8A99-9282CA93DE37}" srcOrd="0" destOrd="0" presId="urn:microsoft.com/office/officeart/2005/8/layout/hierarchy1"/>
    <dgm:cxn modelId="{441FF3F8-DA34-4603-A1E5-21DE4A6212FC}" type="presParOf" srcId="{FC6A7F02-91A8-4952-AC93-23DE62DE6357}" destId="{F0812114-D4BD-4899-A7E6-9B0F1D96DFDD}" srcOrd="1" destOrd="0" presId="urn:microsoft.com/office/officeart/2005/8/layout/hierarchy1"/>
    <dgm:cxn modelId="{23BD2C87-CB69-44DF-AC9D-D9C9CE9DA863}" type="presParOf" srcId="{49E0D8FA-E54B-4954-90EE-999BD02FC59B}" destId="{A7DB0852-8065-4C38-87F7-04A897C72085}" srcOrd="1" destOrd="0" presId="urn:microsoft.com/office/officeart/2005/8/layout/hierarchy1"/>
    <dgm:cxn modelId="{CA4813C2-1A55-4C49-A959-38A76B77418D}" type="presParOf" srcId="{AB8BF16B-D7BF-4A00-9100-449DBE3822E8}" destId="{3E811993-D021-4973-81BA-5521E96AD926}" srcOrd="2" destOrd="0" presId="urn:microsoft.com/office/officeart/2005/8/layout/hierarchy1"/>
    <dgm:cxn modelId="{9D764F2C-5000-445E-AE0F-FA4B8D6B9017}" type="presParOf" srcId="{AB8BF16B-D7BF-4A00-9100-449DBE3822E8}" destId="{A71C6287-8A14-443F-B65E-DD764E3FE530}" srcOrd="3" destOrd="0" presId="urn:microsoft.com/office/officeart/2005/8/layout/hierarchy1"/>
    <dgm:cxn modelId="{342C2535-0F21-4B17-9679-73468956274A}" type="presParOf" srcId="{A71C6287-8A14-443F-B65E-DD764E3FE530}" destId="{D953161A-EF17-49B1-BFCB-26A072B79581}" srcOrd="0" destOrd="0" presId="urn:microsoft.com/office/officeart/2005/8/layout/hierarchy1"/>
    <dgm:cxn modelId="{DB826EA1-3CE4-40B4-AB01-3C20B3D64431}" type="presParOf" srcId="{D953161A-EF17-49B1-BFCB-26A072B79581}" destId="{FABBA433-4D4C-49EA-9772-D49E87EF67BF}" srcOrd="0" destOrd="0" presId="urn:microsoft.com/office/officeart/2005/8/layout/hierarchy1"/>
    <dgm:cxn modelId="{0D130F71-A288-4D95-86BE-E4959733A1EC}" type="presParOf" srcId="{D953161A-EF17-49B1-BFCB-26A072B79581}" destId="{BC97DC73-6CAC-4AD8-A574-3C922E0A5516}" srcOrd="1" destOrd="0" presId="urn:microsoft.com/office/officeart/2005/8/layout/hierarchy1"/>
    <dgm:cxn modelId="{1938B6CC-B474-4D5E-A8E5-29A50067DF37}" type="presParOf" srcId="{A71C6287-8A14-443F-B65E-DD764E3FE530}" destId="{83846967-BEAD-4BE0-B0E6-5765D5E4FE6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DF631F-2A95-44A5-8ED9-A4328CEAC3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A4E4D5-BD3B-433E-B148-B237156B8EC1}">
      <dgm:prSet phldrT="[Text]" custT="1"/>
      <dgm:spPr/>
      <dgm:t>
        <a:bodyPr/>
        <a:lstStyle/>
        <a:p>
          <a:r>
            <a:rPr lang="en-US" sz="1600" dirty="0" smtClean="0"/>
            <a:t>TYPES OF SHARE BASED PAYMENTS</a:t>
          </a:r>
          <a:endParaRPr lang="en-US" sz="1600" dirty="0"/>
        </a:p>
      </dgm:t>
    </dgm:pt>
    <dgm:pt modelId="{F9402279-05C1-4E54-80EA-35346A86C35C}" type="parTrans" cxnId="{8C3FD100-D959-40C0-8D42-C2D51AFAEBC0}">
      <dgm:prSet/>
      <dgm:spPr/>
      <dgm:t>
        <a:bodyPr/>
        <a:lstStyle/>
        <a:p>
          <a:endParaRPr lang="en-US"/>
        </a:p>
      </dgm:t>
    </dgm:pt>
    <dgm:pt modelId="{C4266C79-429E-4B27-BFFF-52BBE74DB5F7}" type="sibTrans" cxnId="{8C3FD100-D959-40C0-8D42-C2D51AFAEBC0}">
      <dgm:prSet/>
      <dgm:spPr/>
      <dgm:t>
        <a:bodyPr/>
        <a:lstStyle/>
        <a:p>
          <a:endParaRPr lang="en-US"/>
        </a:p>
      </dgm:t>
    </dgm:pt>
    <dgm:pt modelId="{09036F08-851B-4DD8-8509-3AFFB3E8A937}">
      <dgm:prSet phldrT="[Text]" custT="1"/>
      <dgm:spPr/>
      <dgm:t>
        <a:bodyPr/>
        <a:lstStyle/>
        <a:p>
          <a:r>
            <a:rPr lang="en-US" sz="1600" dirty="0" smtClean="0"/>
            <a:t>Equity settled share based payment</a:t>
          </a:r>
          <a:endParaRPr lang="en-US" sz="1600" dirty="0"/>
        </a:p>
      </dgm:t>
    </dgm:pt>
    <dgm:pt modelId="{6BF5B6CE-2790-4863-B840-C5FEFEACF8B9}" type="parTrans" cxnId="{76135609-D58E-4642-9DBC-C77DAFE3994B}">
      <dgm:prSet/>
      <dgm:spPr/>
      <dgm:t>
        <a:bodyPr/>
        <a:lstStyle/>
        <a:p>
          <a:endParaRPr lang="en-US"/>
        </a:p>
      </dgm:t>
    </dgm:pt>
    <dgm:pt modelId="{0C0A667B-122C-47C7-95B7-A3B7DB2CA0D1}" type="sibTrans" cxnId="{76135609-D58E-4642-9DBC-C77DAFE3994B}">
      <dgm:prSet/>
      <dgm:spPr/>
      <dgm:t>
        <a:bodyPr/>
        <a:lstStyle/>
        <a:p>
          <a:endParaRPr lang="en-US"/>
        </a:p>
      </dgm:t>
    </dgm:pt>
    <dgm:pt modelId="{E55C4912-0416-4091-89D9-2BBDF72C2E8C}">
      <dgm:prSet phldrT="[Text]" custT="1"/>
      <dgm:spPr/>
      <dgm:t>
        <a:bodyPr/>
        <a:lstStyle/>
        <a:p>
          <a:r>
            <a:rPr lang="en-US" sz="1600" dirty="0" smtClean="0"/>
            <a:t>Cash settled share based payment</a:t>
          </a:r>
          <a:endParaRPr lang="en-US" sz="1600" dirty="0"/>
        </a:p>
      </dgm:t>
    </dgm:pt>
    <dgm:pt modelId="{3D9D05A9-F8FB-4042-8A52-7B84D686F4E1}" type="parTrans" cxnId="{9F63A728-D9CC-4520-B649-4D35BA8C7175}">
      <dgm:prSet/>
      <dgm:spPr/>
      <dgm:t>
        <a:bodyPr/>
        <a:lstStyle/>
        <a:p>
          <a:endParaRPr lang="en-US"/>
        </a:p>
      </dgm:t>
    </dgm:pt>
    <dgm:pt modelId="{D09FC426-EDF1-42DB-8949-5FE30F457E33}" type="sibTrans" cxnId="{9F63A728-D9CC-4520-B649-4D35BA8C7175}">
      <dgm:prSet/>
      <dgm:spPr/>
      <dgm:t>
        <a:bodyPr/>
        <a:lstStyle/>
        <a:p>
          <a:endParaRPr lang="en-US"/>
        </a:p>
      </dgm:t>
    </dgm:pt>
    <dgm:pt modelId="{B83B9A9F-661F-4BA3-9D56-C0C420EB4CFA}">
      <dgm:prSet phldrT="[Text]" custT="1"/>
      <dgm:spPr/>
      <dgm:t>
        <a:bodyPr/>
        <a:lstStyle/>
        <a:p>
          <a:r>
            <a:rPr lang="en-US" sz="1600" dirty="0" smtClean="0"/>
            <a:t>Share based payment with alternative of taking either cash or shares</a:t>
          </a:r>
          <a:endParaRPr lang="en-US" sz="1600" dirty="0"/>
        </a:p>
      </dgm:t>
    </dgm:pt>
    <dgm:pt modelId="{B9DAFA2D-A80E-4EE3-87E4-B710F9906888}" type="parTrans" cxnId="{701610B6-6516-4EE0-B41E-0AD9A8C2BB53}">
      <dgm:prSet/>
      <dgm:spPr/>
      <dgm:t>
        <a:bodyPr/>
        <a:lstStyle/>
        <a:p>
          <a:endParaRPr lang="en-US"/>
        </a:p>
      </dgm:t>
    </dgm:pt>
    <dgm:pt modelId="{E69F783C-E434-4A02-AD1B-50189703484A}" type="sibTrans" cxnId="{701610B6-6516-4EE0-B41E-0AD9A8C2BB53}">
      <dgm:prSet/>
      <dgm:spPr/>
      <dgm:t>
        <a:bodyPr/>
        <a:lstStyle/>
        <a:p>
          <a:endParaRPr lang="en-US"/>
        </a:p>
      </dgm:t>
    </dgm:pt>
    <dgm:pt modelId="{E2223334-30A5-410C-AF59-76D8D67A9336}" type="pres">
      <dgm:prSet presAssocID="{A6DF631F-2A95-44A5-8ED9-A4328CEAC3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AEC7921-E950-43A6-A387-B320564E7899}" type="pres">
      <dgm:prSet presAssocID="{91A4E4D5-BD3B-433E-B148-B237156B8EC1}" presName="hierRoot1" presStyleCnt="0">
        <dgm:presLayoutVars>
          <dgm:hierBranch val="init"/>
        </dgm:presLayoutVars>
      </dgm:prSet>
      <dgm:spPr/>
    </dgm:pt>
    <dgm:pt modelId="{0E9B73F4-CB30-4E2F-8B04-9779D475A45A}" type="pres">
      <dgm:prSet presAssocID="{91A4E4D5-BD3B-433E-B148-B237156B8EC1}" presName="rootComposite1" presStyleCnt="0"/>
      <dgm:spPr/>
    </dgm:pt>
    <dgm:pt modelId="{074F6CB5-255F-418E-A6B6-974787366E31}" type="pres">
      <dgm:prSet presAssocID="{91A4E4D5-BD3B-433E-B148-B237156B8EC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CC6B89-85A4-4F1C-9E4E-D2AB87388C76}" type="pres">
      <dgm:prSet presAssocID="{91A4E4D5-BD3B-433E-B148-B237156B8EC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B5367C9-93FB-407B-AB11-3140C6BC0B4B}" type="pres">
      <dgm:prSet presAssocID="{91A4E4D5-BD3B-433E-B148-B237156B8EC1}" presName="hierChild2" presStyleCnt="0"/>
      <dgm:spPr/>
    </dgm:pt>
    <dgm:pt modelId="{6B35C951-AFD9-414D-826C-3800A3C20ADB}" type="pres">
      <dgm:prSet presAssocID="{6BF5B6CE-2790-4863-B840-C5FEFEACF8B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47D87682-D175-4CCD-9B6C-6BB502EAAFC8}" type="pres">
      <dgm:prSet presAssocID="{09036F08-851B-4DD8-8509-3AFFB3E8A937}" presName="hierRoot2" presStyleCnt="0">
        <dgm:presLayoutVars>
          <dgm:hierBranch val="init"/>
        </dgm:presLayoutVars>
      </dgm:prSet>
      <dgm:spPr/>
    </dgm:pt>
    <dgm:pt modelId="{420F6188-82F4-440A-BA54-6E00C781F365}" type="pres">
      <dgm:prSet presAssocID="{09036F08-851B-4DD8-8509-3AFFB3E8A937}" presName="rootComposite" presStyleCnt="0"/>
      <dgm:spPr/>
    </dgm:pt>
    <dgm:pt modelId="{F201E39C-39FC-4E38-B757-7EC4C27F8EDD}" type="pres">
      <dgm:prSet presAssocID="{09036F08-851B-4DD8-8509-3AFFB3E8A93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FF38B1-DB8A-4A03-A878-7D091E9EB691}" type="pres">
      <dgm:prSet presAssocID="{09036F08-851B-4DD8-8509-3AFFB3E8A937}" presName="rootConnector" presStyleLbl="node2" presStyleIdx="0" presStyleCnt="3"/>
      <dgm:spPr/>
      <dgm:t>
        <a:bodyPr/>
        <a:lstStyle/>
        <a:p>
          <a:endParaRPr lang="en-US"/>
        </a:p>
      </dgm:t>
    </dgm:pt>
    <dgm:pt modelId="{77F90C9B-FC7E-461F-BE2B-2B9451BAF92F}" type="pres">
      <dgm:prSet presAssocID="{09036F08-851B-4DD8-8509-3AFFB3E8A937}" presName="hierChild4" presStyleCnt="0"/>
      <dgm:spPr/>
    </dgm:pt>
    <dgm:pt modelId="{8F37B507-2E88-49DA-A378-0CB9F33D7CEE}" type="pres">
      <dgm:prSet presAssocID="{09036F08-851B-4DD8-8509-3AFFB3E8A937}" presName="hierChild5" presStyleCnt="0"/>
      <dgm:spPr/>
    </dgm:pt>
    <dgm:pt modelId="{C1C4632F-C1EB-4E95-8C4A-5EEB3655BF25}" type="pres">
      <dgm:prSet presAssocID="{3D9D05A9-F8FB-4042-8A52-7B84D686F4E1}" presName="Name37" presStyleLbl="parChTrans1D2" presStyleIdx="1" presStyleCnt="3"/>
      <dgm:spPr/>
      <dgm:t>
        <a:bodyPr/>
        <a:lstStyle/>
        <a:p>
          <a:endParaRPr lang="en-US"/>
        </a:p>
      </dgm:t>
    </dgm:pt>
    <dgm:pt modelId="{796B30F6-F0F5-4D23-90B8-7431A0501549}" type="pres">
      <dgm:prSet presAssocID="{E55C4912-0416-4091-89D9-2BBDF72C2E8C}" presName="hierRoot2" presStyleCnt="0">
        <dgm:presLayoutVars>
          <dgm:hierBranch val="init"/>
        </dgm:presLayoutVars>
      </dgm:prSet>
      <dgm:spPr/>
    </dgm:pt>
    <dgm:pt modelId="{9D819F08-15DC-40C5-8DCA-383870EA7DD9}" type="pres">
      <dgm:prSet presAssocID="{E55C4912-0416-4091-89D9-2BBDF72C2E8C}" presName="rootComposite" presStyleCnt="0"/>
      <dgm:spPr/>
    </dgm:pt>
    <dgm:pt modelId="{7FAB76EA-6356-472E-A5DA-7CBC2B374FF8}" type="pres">
      <dgm:prSet presAssocID="{E55C4912-0416-4091-89D9-2BBDF72C2E8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244915-0188-41E6-84FB-E9C9A288F841}" type="pres">
      <dgm:prSet presAssocID="{E55C4912-0416-4091-89D9-2BBDF72C2E8C}" presName="rootConnector" presStyleLbl="node2" presStyleIdx="1" presStyleCnt="3"/>
      <dgm:spPr/>
      <dgm:t>
        <a:bodyPr/>
        <a:lstStyle/>
        <a:p>
          <a:endParaRPr lang="en-US"/>
        </a:p>
      </dgm:t>
    </dgm:pt>
    <dgm:pt modelId="{791D5186-65DC-40E9-AF20-B62F26F648F0}" type="pres">
      <dgm:prSet presAssocID="{E55C4912-0416-4091-89D9-2BBDF72C2E8C}" presName="hierChild4" presStyleCnt="0"/>
      <dgm:spPr/>
    </dgm:pt>
    <dgm:pt modelId="{84F648D4-74EA-4908-AC9A-3090E29F1D75}" type="pres">
      <dgm:prSet presAssocID="{E55C4912-0416-4091-89D9-2BBDF72C2E8C}" presName="hierChild5" presStyleCnt="0"/>
      <dgm:spPr/>
    </dgm:pt>
    <dgm:pt modelId="{CDC3DD90-BE87-4E00-BBA8-0830F2BFF354}" type="pres">
      <dgm:prSet presAssocID="{B9DAFA2D-A80E-4EE3-87E4-B710F9906888}" presName="Name37" presStyleLbl="parChTrans1D2" presStyleIdx="2" presStyleCnt="3"/>
      <dgm:spPr/>
      <dgm:t>
        <a:bodyPr/>
        <a:lstStyle/>
        <a:p>
          <a:endParaRPr lang="en-US"/>
        </a:p>
      </dgm:t>
    </dgm:pt>
    <dgm:pt modelId="{036D0C94-0BFF-454A-93DB-2EA992729057}" type="pres">
      <dgm:prSet presAssocID="{B83B9A9F-661F-4BA3-9D56-C0C420EB4CFA}" presName="hierRoot2" presStyleCnt="0">
        <dgm:presLayoutVars>
          <dgm:hierBranch val="init"/>
        </dgm:presLayoutVars>
      </dgm:prSet>
      <dgm:spPr/>
    </dgm:pt>
    <dgm:pt modelId="{C04C7F1E-1137-431E-BB99-8C96B2AB6397}" type="pres">
      <dgm:prSet presAssocID="{B83B9A9F-661F-4BA3-9D56-C0C420EB4CFA}" presName="rootComposite" presStyleCnt="0"/>
      <dgm:spPr/>
    </dgm:pt>
    <dgm:pt modelId="{E60B3ED9-AC92-444D-BCA8-11B65198985C}" type="pres">
      <dgm:prSet presAssocID="{B83B9A9F-661F-4BA3-9D56-C0C420EB4CFA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932E95-FB76-4F24-91FD-94463A788825}" type="pres">
      <dgm:prSet presAssocID="{B83B9A9F-661F-4BA3-9D56-C0C420EB4CFA}" presName="rootConnector" presStyleLbl="node2" presStyleIdx="2" presStyleCnt="3"/>
      <dgm:spPr/>
      <dgm:t>
        <a:bodyPr/>
        <a:lstStyle/>
        <a:p>
          <a:endParaRPr lang="en-US"/>
        </a:p>
      </dgm:t>
    </dgm:pt>
    <dgm:pt modelId="{064D0045-1479-4BA6-8FE3-D1BA3D8E0588}" type="pres">
      <dgm:prSet presAssocID="{B83B9A9F-661F-4BA3-9D56-C0C420EB4CFA}" presName="hierChild4" presStyleCnt="0"/>
      <dgm:spPr/>
    </dgm:pt>
    <dgm:pt modelId="{0AEBD583-E10B-45B4-AE9B-AE0FF7456E2E}" type="pres">
      <dgm:prSet presAssocID="{B83B9A9F-661F-4BA3-9D56-C0C420EB4CFA}" presName="hierChild5" presStyleCnt="0"/>
      <dgm:spPr/>
    </dgm:pt>
    <dgm:pt modelId="{FD403B88-D4E8-41BB-93A4-24C0A6F8984B}" type="pres">
      <dgm:prSet presAssocID="{91A4E4D5-BD3B-433E-B148-B237156B8EC1}" presName="hierChild3" presStyleCnt="0"/>
      <dgm:spPr/>
    </dgm:pt>
  </dgm:ptLst>
  <dgm:cxnLst>
    <dgm:cxn modelId="{8C3FD100-D959-40C0-8D42-C2D51AFAEBC0}" srcId="{A6DF631F-2A95-44A5-8ED9-A4328CEAC398}" destId="{91A4E4D5-BD3B-433E-B148-B237156B8EC1}" srcOrd="0" destOrd="0" parTransId="{F9402279-05C1-4E54-80EA-35346A86C35C}" sibTransId="{C4266C79-429E-4B27-BFFF-52BBE74DB5F7}"/>
    <dgm:cxn modelId="{701610B6-6516-4EE0-B41E-0AD9A8C2BB53}" srcId="{91A4E4D5-BD3B-433E-B148-B237156B8EC1}" destId="{B83B9A9F-661F-4BA3-9D56-C0C420EB4CFA}" srcOrd="2" destOrd="0" parTransId="{B9DAFA2D-A80E-4EE3-87E4-B710F9906888}" sibTransId="{E69F783C-E434-4A02-AD1B-50189703484A}"/>
    <dgm:cxn modelId="{76135609-D58E-4642-9DBC-C77DAFE3994B}" srcId="{91A4E4D5-BD3B-433E-B148-B237156B8EC1}" destId="{09036F08-851B-4DD8-8509-3AFFB3E8A937}" srcOrd="0" destOrd="0" parTransId="{6BF5B6CE-2790-4863-B840-C5FEFEACF8B9}" sibTransId="{0C0A667B-122C-47C7-95B7-A3B7DB2CA0D1}"/>
    <dgm:cxn modelId="{3D9991D0-7CA9-4759-9CE2-4BFC6912ADFB}" type="presOf" srcId="{A6DF631F-2A95-44A5-8ED9-A4328CEAC398}" destId="{E2223334-30A5-410C-AF59-76D8D67A9336}" srcOrd="0" destOrd="0" presId="urn:microsoft.com/office/officeart/2005/8/layout/orgChart1"/>
    <dgm:cxn modelId="{E2AB43B5-EA59-4530-BD54-ED10F6A294C0}" type="presOf" srcId="{B9DAFA2D-A80E-4EE3-87E4-B710F9906888}" destId="{CDC3DD90-BE87-4E00-BBA8-0830F2BFF354}" srcOrd="0" destOrd="0" presId="urn:microsoft.com/office/officeart/2005/8/layout/orgChart1"/>
    <dgm:cxn modelId="{14651D66-A4AE-41D8-9700-D0C264E8F427}" type="presOf" srcId="{E55C4912-0416-4091-89D9-2BBDF72C2E8C}" destId="{7FAB76EA-6356-472E-A5DA-7CBC2B374FF8}" srcOrd="0" destOrd="0" presId="urn:microsoft.com/office/officeart/2005/8/layout/orgChart1"/>
    <dgm:cxn modelId="{4FD093C8-5D87-41B9-860B-2316066EC98E}" type="presOf" srcId="{B83B9A9F-661F-4BA3-9D56-C0C420EB4CFA}" destId="{12932E95-FB76-4F24-91FD-94463A788825}" srcOrd="1" destOrd="0" presId="urn:microsoft.com/office/officeart/2005/8/layout/orgChart1"/>
    <dgm:cxn modelId="{27B9B6F8-3370-4E59-9681-08C22EB1CC09}" type="presOf" srcId="{E55C4912-0416-4091-89D9-2BBDF72C2E8C}" destId="{68244915-0188-41E6-84FB-E9C9A288F841}" srcOrd="1" destOrd="0" presId="urn:microsoft.com/office/officeart/2005/8/layout/orgChart1"/>
    <dgm:cxn modelId="{E197E8CC-BB04-4D85-8A60-0F41DC5724DB}" type="presOf" srcId="{3D9D05A9-F8FB-4042-8A52-7B84D686F4E1}" destId="{C1C4632F-C1EB-4E95-8C4A-5EEB3655BF25}" srcOrd="0" destOrd="0" presId="urn:microsoft.com/office/officeart/2005/8/layout/orgChart1"/>
    <dgm:cxn modelId="{133D6884-C81B-4AA4-A2D3-C7E15EF4713F}" type="presOf" srcId="{09036F08-851B-4DD8-8509-3AFFB3E8A937}" destId="{16FF38B1-DB8A-4A03-A878-7D091E9EB691}" srcOrd="1" destOrd="0" presId="urn:microsoft.com/office/officeart/2005/8/layout/orgChart1"/>
    <dgm:cxn modelId="{92F6FD47-4989-4538-A75D-0DC84A6A9084}" type="presOf" srcId="{91A4E4D5-BD3B-433E-B148-B237156B8EC1}" destId="{BDCC6B89-85A4-4F1C-9E4E-D2AB87388C76}" srcOrd="1" destOrd="0" presId="urn:microsoft.com/office/officeart/2005/8/layout/orgChart1"/>
    <dgm:cxn modelId="{32B2E03F-A543-4403-8FA0-3FDD0780AB17}" type="presOf" srcId="{B83B9A9F-661F-4BA3-9D56-C0C420EB4CFA}" destId="{E60B3ED9-AC92-444D-BCA8-11B65198985C}" srcOrd="0" destOrd="0" presId="urn:microsoft.com/office/officeart/2005/8/layout/orgChart1"/>
    <dgm:cxn modelId="{1A4CC364-6216-4836-83BC-4CF2FF8E614A}" type="presOf" srcId="{6BF5B6CE-2790-4863-B840-C5FEFEACF8B9}" destId="{6B35C951-AFD9-414D-826C-3800A3C20ADB}" srcOrd="0" destOrd="0" presId="urn:microsoft.com/office/officeart/2005/8/layout/orgChart1"/>
    <dgm:cxn modelId="{49C83DE4-3E6F-4934-9331-878CFAAA6491}" type="presOf" srcId="{91A4E4D5-BD3B-433E-B148-B237156B8EC1}" destId="{074F6CB5-255F-418E-A6B6-974787366E31}" srcOrd="0" destOrd="0" presId="urn:microsoft.com/office/officeart/2005/8/layout/orgChart1"/>
    <dgm:cxn modelId="{9F63A728-D9CC-4520-B649-4D35BA8C7175}" srcId="{91A4E4D5-BD3B-433E-B148-B237156B8EC1}" destId="{E55C4912-0416-4091-89D9-2BBDF72C2E8C}" srcOrd="1" destOrd="0" parTransId="{3D9D05A9-F8FB-4042-8A52-7B84D686F4E1}" sibTransId="{D09FC426-EDF1-42DB-8949-5FE30F457E33}"/>
    <dgm:cxn modelId="{999D9FA8-4B04-4D3D-BFCF-A1C07A59B67B}" type="presOf" srcId="{09036F08-851B-4DD8-8509-3AFFB3E8A937}" destId="{F201E39C-39FC-4E38-B757-7EC4C27F8EDD}" srcOrd="0" destOrd="0" presId="urn:microsoft.com/office/officeart/2005/8/layout/orgChart1"/>
    <dgm:cxn modelId="{2E8AC5CA-AD89-4A57-96C0-7C5C89394FB5}" type="presParOf" srcId="{E2223334-30A5-410C-AF59-76D8D67A9336}" destId="{0AEC7921-E950-43A6-A387-B320564E7899}" srcOrd="0" destOrd="0" presId="urn:microsoft.com/office/officeart/2005/8/layout/orgChart1"/>
    <dgm:cxn modelId="{C51B69B3-EFF1-43B4-842F-3956BA5BDE14}" type="presParOf" srcId="{0AEC7921-E950-43A6-A387-B320564E7899}" destId="{0E9B73F4-CB30-4E2F-8B04-9779D475A45A}" srcOrd="0" destOrd="0" presId="urn:microsoft.com/office/officeart/2005/8/layout/orgChart1"/>
    <dgm:cxn modelId="{2F41EDAE-3E53-4EF9-A535-9AF8FFC11D38}" type="presParOf" srcId="{0E9B73F4-CB30-4E2F-8B04-9779D475A45A}" destId="{074F6CB5-255F-418E-A6B6-974787366E31}" srcOrd="0" destOrd="0" presId="urn:microsoft.com/office/officeart/2005/8/layout/orgChart1"/>
    <dgm:cxn modelId="{20C7AFFD-6A1C-414B-BB2C-023305246B11}" type="presParOf" srcId="{0E9B73F4-CB30-4E2F-8B04-9779D475A45A}" destId="{BDCC6B89-85A4-4F1C-9E4E-D2AB87388C76}" srcOrd="1" destOrd="0" presId="urn:microsoft.com/office/officeart/2005/8/layout/orgChart1"/>
    <dgm:cxn modelId="{F711264A-623E-4DFC-83B2-D96CD8FC5D37}" type="presParOf" srcId="{0AEC7921-E950-43A6-A387-B320564E7899}" destId="{9B5367C9-93FB-407B-AB11-3140C6BC0B4B}" srcOrd="1" destOrd="0" presId="urn:microsoft.com/office/officeart/2005/8/layout/orgChart1"/>
    <dgm:cxn modelId="{6174C108-8CDD-4FC7-B050-0FBA5FD7A4B9}" type="presParOf" srcId="{9B5367C9-93FB-407B-AB11-3140C6BC0B4B}" destId="{6B35C951-AFD9-414D-826C-3800A3C20ADB}" srcOrd="0" destOrd="0" presId="urn:microsoft.com/office/officeart/2005/8/layout/orgChart1"/>
    <dgm:cxn modelId="{2F36EB76-DA72-4B4C-B908-0577CC61CD6D}" type="presParOf" srcId="{9B5367C9-93FB-407B-AB11-3140C6BC0B4B}" destId="{47D87682-D175-4CCD-9B6C-6BB502EAAFC8}" srcOrd="1" destOrd="0" presId="urn:microsoft.com/office/officeart/2005/8/layout/orgChart1"/>
    <dgm:cxn modelId="{906C87D2-6435-439F-BDE3-4C9B583428F8}" type="presParOf" srcId="{47D87682-D175-4CCD-9B6C-6BB502EAAFC8}" destId="{420F6188-82F4-440A-BA54-6E00C781F365}" srcOrd="0" destOrd="0" presId="urn:microsoft.com/office/officeart/2005/8/layout/orgChart1"/>
    <dgm:cxn modelId="{6E4D68BE-E8CE-4C78-B661-77F6D1153B37}" type="presParOf" srcId="{420F6188-82F4-440A-BA54-6E00C781F365}" destId="{F201E39C-39FC-4E38-B757-7EC4C27F8EDD}" srcOrd="0" destOrd="0" presId="urn:microsoft.com/office/officeart/2005/8/layout/orgChart1"/>
    <dgm:cxn modelId="{27BBDEA4-651B-4D4C-8D37-5AAD40C9AAEA}" type="presParOf" srcId="{420F6188-82F4-440A-BA54-6E00C781F365}" destId="{16FF38B1-DB8A-4A03-A878-7D091E9EB691}" srcOrd="1" destOrd="0" presId="urn:microsoft.com/office/officeart/2005/8/layout/orgChart1"/>
    <dgm:cxn modelId="{F6296497-55C3-488A-900D-417B82C26036}" type="presParOf" srcId="{47D87682-D175-4CCD-9B6C-6BB502EAAFC8}" destId="{77F90C9B-FC7E-461F-BE2B-2B9451BAF92F}" srcOrd="1" destOrd="0" presId="urn:microsoft.com/office/officeart/2005/8/layout/orgChart1"/>
    <dgm:cxn modelId="{7F8DD29A-3441-4199-88D2-A093CA1086C3}" type="presParOf" srcId="{47D87682-D175-4CCD-9B6C-6BB502EAAFC8}" destId="{8F37B507-2E88-49DA-A378-0CB9F33D7CEE}" srcOrd="2" destOrd="0" presId="urn:microsoft.com/office/officeart/2005/8/layout/orgChart1"/>
    <dgm:cxn modelId="{3E24A01A-FB64-4945-B8B6-8F63F9AED13B}" type="presParOf" srcId="{9B5367C9-93FB-407B-AB11-3140C6BC0B4B}" destId="{C1C4632F-C1EB-4E95-8C4A-5EEB3655BF25}" srcOrd="2" destOrd="0" presId="urn:microsoft.com/office/officeart/2005/8/layout/orgChart1"/>
    <dgm:cxn modelId="{4402B241-1028-4D6C-AD99-0D7026CD5F7C}" type="presParOf" srcId="{9B5367C9-93FB-407B-AB11-3140C6BC0B4B}" destId="{796B30F6-F0F5-4D23-90B8-7431A0501549}" srcOrd="3" destOrd="0" presId="urn:microsoft.com/office/officeart/2005/8/layout/orgChart1"/>
    <dgm:cxn modelId="{C3513FA4-C18D-4C9A-ACF8-B6192C8C6C10}" type="presParOf" srcId="{796B30F6-F0F5-4D23-90B8-7431A0501549}" destId="{9D819F08-15DC-40C5-8DCA-383870EA7DD9}" srcOrd="0" destOrd="0" presId="urn:microsoft.com/office/officeart/2005/8/layout/orgChart1"/>
    <dgm:cxn modelId="{945B6A6F-3157-48AD-84E0-63F582F8D675}" type="presParOf" srcId="{9D819F08-15DC-40C5-8DCA-383870EA7DD9}" destId="{7FAB76EA-6356-472E-A5DA-7CBC2B374FF8}" srcOrd="0" destOrd="0" presId="urn:microsoft.com/office/officeart/2005/8/layout/orgChart1"/>
    <dgm:cxn modelId="{AC52A2F2-B0F1-49F2-8345-66B708462B6F}" type="presParOf" srcId="{9D819F08-15DC-40C5-8DCA-383870EA7DD9}" destId="{68244915-0188-41E6-84FB-E9C9A288F841}" srcOrd="1" destOrd="0" presId="urn:microsoft.com/office/officeart/2005/8/layout/orgChart1"/>
    <dgm:cxn modelId="{5A7250F4-1211-4072-9712-9342D325A2BC}" type="presParOf" srcId="{796B30F6-F0F5-4D23-90B8-7431A0501549}" destId="{791D5186-65DC-40E9-AF20-B62F26F648F0}" srcOrd="1" destOrd="0" presId="urn:microsoft.com/office/officeart/2005/8/layout/orgChart1"/>
    <dgm:cxn modelId="{4C63B16F-D4C6-4686-92CF-AE52664739FE}" type="presParOf" srcId="{796B30F6-F0F5-4D23-90B8-7431A0501549}" destId="{84F648D4-74EA-4908-AC9A-3090E29F1D75}" srcOrd="2" destOrd="0" presId="urn:microsoft.com/office/officeart/2005/8/layout/orgChart1"/>
    <dgm:cxn modelId="{C8E60980-13D9-43B5-BDAD-E73BA6553B1F}" type="presParOf" srcId="{9B5367C9-93FB-407B-AB11-3140C6BC0B4B}" destId="{CDC3DD90-BE87-4E00-BBA8-0830F2BFF354}" srcOrd="4" destOrd="0" presId="urn:microsoft.com/office/officeart/2005/8/layout/orgChart1"/>
    <dgm:cxn modelId="{7E1696D7-9A67-4F8C-A905-8D9FC7FC3E6D}" type="presParOf" srcId="{9B5367C9-93FB-407B-AB11-3140C6BC0B4B}" destId="{036D0C94-0BFF-454A-93DB-2EA992729057}" srcOrd="5" destOrd="0" presId="urn:microsoft.com/office/officeart/2005/8/layout/orgChart1"/>
    <dgm:cxn modelId="{26905432-0E12-42CB-915B-F7681D9E0F24}" type="presParOf" srcId="{036D0C94-0BFF-454A-93DB-2EA992729057}" destId="{C04C7F1E-1137-431E-BB99-8C96B2AB6397}" srcOrd="0" destOrd="0" presId="urn:microsoft.com/office/officeart/2005/8/layout/orgChart1"/>
    <dgm:cxn modelId="{29A55E71-2AB6-44A6-A4F4-CFF91FD799F4}" type="presParOf" srcId="{C04C7F1E-1137-431E-BB99-8C96B2AB6397}" destId="{E60B3ED9-AC92-444D-BCA8-11B65198985C}" srcOrd="0" destOrd="0" presId="urn:microsoft.com/office/officeart/2005/8/layout/orgChart1"/>
    <dgm:cxn modelId="{34FD8F73-1465-496E-8383-4D4DD908294C}" type="presParOf" srcId="{C04C7F1E-1137-431E-BB99-8C96B2AB6397}" destId="{12932E95-FB76-4F24-91FD-94463A788825}" srcOrd="1" destOrd="0" presId="urn:microsoft.com/office/officeart/2005/8/layout/orgChart1"/>
    <dgm:cxn modelId="{9B87E2C1-1961-4420-B53F-FE5DCE55B7E5}" type="presParOf" srcId="{036D0C94-0BFF-454A-93DB-2EA992729057}" destId="{064D0045-1479-4BA6-8FE3-D1BA3D8E0588}" srcOrd="1" destOrd="0" presId="urn:microsoft.com/office/officeart/2005/8/layout/orgChart1"/>
    <dgm:cxn modelId="{F206F2BF-EE8C-4780-A853-DCEA2BB9094E}" type="presParOf" srcId="{036D0C94-0BFF-454A-93DB-2EA992729057}" destId="{0AEBD583-E10B-45B4-AE9B-AE0FF7456E2E}" srcOrd="2" destOrd="0" presId="urn:microsoft.com/office/officeart/2005/8/layout/orgChart1"/>
    <dgm:cxn modelId="{04B1E744-19AC-4FE8-BD40-98742DC5B4BA}" type="presParOf" srcId="{0AEC7921-E950-43A6-A387-B320564E7899}" destId="{FD403B88-D4E8-41BB-93A4-24C0A6F8984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DFA9AA-FB23-4A3D-A717-23C9655F5C7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8BD22E-FAFB-4D3A-9BF6-A8AF70FDC438}">
      <dgm:prSet phldrT="[Text]" custT="1"/>
      <dgm:spPr/>
      <dgm:t>
        <a:bodyPr/>
        <a:lstStyle/>
        <a:p>
          <a:r>
            <a:rPr lang="en-US" sz="1600" dirty="0" smtClean="0"/>
            <a:t>VESTING CONDITIONS</a:t>
          </a:r>
          <a:endParaRPr lang="en-US" sz="1600" dirty="0"/>
        </a:p>
      </dgm:t>
    </dgm:pt>
    <dgm:pt modelId="{8F738921-02FF-4F57-9C84-09C717315322}" type="parTrans" cxnId="{D92D9F8C-4F52-4760-83FC-43FA6D599D48}">
      <dgm:prSet/>
      <dgm:spPr/>
      <dgm:t>
        <a:bodyPr/>
        <a:lstStyle/>
        <a:p>
          <a:endParaRPr lang="en-US"/>
        </a:p>
      </dgm:t>
    </dgm:pt>
    <dgm:pt modelId="{C13F7FCA-0BDB-44BB-975D-C2B3244ECE05}" type="sibTrans" cxnId="{D92D9F8C-4F52-4760-83FC-43FA6D599D48}">
      <dgm:prSet/>
      <dgm:spPr/>
      <dgm:t>
        <a:bodyPr/>
        <a:lstStyle/>
        <a:p>
          <a:endParaRPr lang="en-US"/>
        </a:p>
      </dgm:t>
    </dgm:pt>
    <dgm:pt modelId="{2E2D55F8-18A6-4B84-87E2-F60A01838213}">
      <dgm:prSet phldrT="[Text]" custT="1"/>
      <dgm:spPr/>
      <dgm:t>
        <a:bodyPr/>
        <a:lstStyle/>
        <a:p>
          <a:r>
            <a:rPr lang="en-US" sz="1400" dirty="0" smtClean="0"/>
            <a:t>PERFORMANCE CONDITIONS</a:t>
          </a:r>
          <a:endParaRPr lang="en-US" sz="1400" dirty="0"/>
        </a:p>
      </dgm:t>
    </dgm:pt>
    <dgm:pt modelId="{199742D1-E118-44E6-A000-E08C5683416C}" type="parTrans" cxnId="{4EFA4A34-443D-4421-B98A-2C9495133B43}">
      <dgm:prSet/>
      <dgm:spPr/>
      <dgm:t>
        <a:bodyPr/>
        <a:lstStyle/>
        <a:p>
          <a:endParaRPr lang="en-US"/>
        </a:p>
      </dgm:t>
    </dgm:pt>
    <dgm:pt modelId="{9BBF6757-073D-4D54-9048-3F87386DC8C2}" type="sibTrans" cxnId="{4EFA4A34-443D-4421-B98A-2C9495133B43}">
      <dgm:prSet/>
      <dgm:spPr/>
      <dgm:t>
        <a:bodyPr/>
        <a:lstStyle/>
        <a:p>
          <a:endParaRPr lang="en-US"/>
        </a:p>
      </dgm:t>
    </dgm:pt>
    <dgm:pt modelId="{9AE85830-1E6D-4D94-B982-D024DE69CE73}">
      <dgm:prSet phldrT="[Text]" custT="1"/>
      <dgm:spPr/>
      <dgm:t>
        <a:bodyPr/>
        <a:lstStyle/>
        <a:p>
          <a:pPr algn="ctr"/>
          <a:r>
            <a:rPr lang="en-US" sz="1200" dirty="0" smtClean="0"/>
            <a:t>MARKET BASED CONDITIONS</a:t>
          </a:r>
        </a:p>
        <a:p>
          <a:pPr algn="l"/>
          <a:r>
            <a:rPr lang="en-US" sz="1200" dirty="0" err="1" smtClean="0"/>
            <a:t>Eg</a:t>
          </a:r>
          <a:r>
            <a:rPr lang="en-US" sz="1200" dirty="0" smtClean="0"/>
            <a:t>: Share price should reach above 1000</a:t>
          </a:r>
          <a:endParaRPr lang="en-US" sz="1200" dirty="0"/>
        </a:p>
      </dgm:t>
    </dgm:pt>
    <dgm:pt modelId="{E232EE87-714C-4E80-BF05-617C305C12B5}" type="parTrans" cxnId="{974D02C4-5194-45F3-B39F-870144E533AB}">
      <dgm:prSet/>
      <dgm:spPr/>
      <dgm:t>
        <a:bodyPr/>
        <a:lstStyle/>
        <a:p>
          <a:endParaRPr lang="en-US"/>
        </a:p>
      </dgm:t>
    </dgm:pt>
    <dgm:pt modelId="{8B057A5C-4950-4373-8584-83492524D886}" type="sibTrans" cxnId="{974D02C4-5194-45F3-B39F-870144E533AB}">
      <dgm:prSet/>
      <dgm:spPr/>
      <dgm:t>
        <a:bodyPr/>
        <a:lstStyle/>
        <a:p>
          <a:endParaRPr lang="en-US"/>
        </a:p>
      </dgm:t>
    </dgm:pt>
    <dgm:pt modelId="{A69AA24D-8BAA-4895-A509-08EE012FC71A}">
      <dgm:prSet phldrT="[Text]" custT="1"/>
      <dgm:spPr/>
      <dgm:t>
        <a:bodyPr/>
        <a:lstStyle/>
        <a:p>
          <a:pPr algn="ctr"/>
          <a:r>
            <a:rPr lang="en-US" sz="1200" dirty="0" smtClean="0"/>
            <a:t>OTHER PERFORMANCE CONDITIONS</a:t>
          </a:r>
        </a:p>
        <a:p>
          <a:pPr algn="l"/>
          <a:r>
            <a:rPr lang="en-US" sz="1200" dirty="0" err="1" smtClean="0"/>
            <a:t>Eg</a:t>
          </a:r>
          <a:r>
            <a:rPr lang="en-US" sz="1200" dirty="0" smtClean="0"/>
            <a:t>: PAT should be </a:t>
          </a:r>
          <a:r>
            <a:rPr lang="en-US" sz="1200" dirty="0" err="1" smtClean="0"/>
            <a:t>atleast</a:t>
          </a:r>
          <a:r>
            <a:rPr lang="en-US" sz="1200" dirty="0" smtClean="0"/>
            <a:t> 5 </a:t>
          </a:r>
          <a:r>
            <a:rPr lang="en-US" sz="1200" dirty="0" err="1" smtClean="0"/>
            <a:t>crore</a:t>
          </a:r>
          <a:endParaRPr lang="en-US" sz="1200" dirty="0"/>
        </a:p>
      </dgm:t>
    </dgm:pt>
    <dgm:pt modelId="{7C53AA7F-C3AC-4D99-BDFF-2C813C3449FF}" type="parTrans" cxnId="{4494BE99-DE81-4178-8083-582809137B00}">
      <dgm:prSet/>
      <dgm:spPr/>
      <dgm:t>
        <a:bodyPr/>
        <a:lstStyle/>
        <a:p>
          <a:endParaRPr lang="en-US"/>
        </a:p>
      </dgm:t>
    </dgm:pt>
    <dgm:pt modelId="{45B1428D-E606-4BB1-A43F-04BB2E6B2431}" type="sibTrans" cxnId="{4494BE99-DE81-4178-8083-582809137B00}">
      <dgm:prSet/>
      <dgm:spPr/>
      <dgm:t>
        <a:bodyPr/>
        <a:lstStyle/>
        <a:p>
          <a:endParaRPr lang="en-US"/>
        </a:p>
      </dgm:t>
    </dgm:pt>
    <dgm:pt modelId="{58E13B0D-4248-4D10-98B3-7D54B0444568}">
      <dgm:prSet phldrT="[Text]" custT="1"/>
      <dgm:spPr/>
      <dgm:t>
        <a:bodyPr/>
        <a:lstStyle/>
        <a:p>
          <a:r>
            <a:rPr lang="en-US" sz="1400" dirty="0" smtClean="0"/>
            <a:t>SERVICE CONDITIONS</a:t>
          </a:r>
          <a:endParaRPr lang="en-US" sz="1400" dirty="0"/>
        </a:p>
      </dgm:t>
    </dgm:pt>
    <dgm:pt modelId="{B68A2EAF-1436-4A44-BD96-89C3E0C3B2B1}" type="parTrans" cxnId="{2FDC903C-DAC5-45C9-BF08-7A642BA27BEB}">
      <dgm:prSet/>
      <dgm:spPr/>
      <dgm:t>
        <a:bodyPr/>
        <a:lstStyle/>
        <a:p>
          <a:endParaRPr lang="en-US"/>
        </a:p>
      </dgm:t>
    </dgm:pt>
    <dgm:pt modelId="{9A14F6FE-4AD3-4D60-8124-C7E8E7A7516E}" type="sibTrans" cxnId="{2FDC903C-DAC5-45C9-BF08-7A642BA27BEB}">
      <dgm:prSet/>
      <dgm:spPr/>
      <dgm:t>
        <a:bodyPr/>
        <a:lstStyle/>
        <a:p>
          <a:endParaRPr lang="en-US"/>
        </a:p>
      </dgm:t>
    </dgm:pt>
    <dgm:pt modelId="{6BD43F9C-0A98-4630-A9D1-C81A639690AB}">
      <dgm:prSet phldrT="[Text]" custT="1"/>
      <dgm:spPr/>
      <dgm:t>
        <a:bodyPr/>
        <a:lstStyle/>
        <a:p>
          <a:r>
            <a:rPr lang="en-US" sz="1200" dirty="0" smtClean="0"/>
            <a:t>BASIC CONDITION OF SERVICE</a:t>
          </a:r>
        </a:p>
        <a:p>
          <a:r>
            <a:rPr lang="en-US" sz="1200" dirty="0" err="1" smtClean="0"/>
            <a:t>Eg</a:t>
          </a:r>
          <a:r>
            <a:rPr lang="en-US" sz="1200" dirty="0" smtClean="0"/>
            <a:t>: Remain in service for 4/5/6 years</a:t>
          </a:r>
          <a:endParaRPr lang="en-US" sz="1200" dirty="0"/>
        </a:p>
      </dgm:t>
    </dgm:pt>
    <dgm:pt modelId="{5A063D14-1E85-4D85-95E8-2CA91A24BE16}" type="parTrans" cxnId="{BCCD34E9-C088-4445-9B08-F53473EE84D6}">
      <dgm:prSet/>
      <dgm:spPr/>
      <dgm:t>
        <a:bodyPr/>
        <a:lstStyle/>
        <a:p>
          <a:endParaRPr lang="en-US"/>
        </a:p>
      </dgm:t>
    </dgm:pt>
    <dgm:pt modelId="{A4C03D2F-13E1-45DE-AFA0-A4F3F7EB63FE}" type="sibTrans" cxnId="{BCCD34E9-C088-4445-9B08-F53473EE84D6}">
      <dgm:prSet/>
      <dgm:spPr/>
      <dgm:t>
        <a:bodyPr/>
        <a:lstStyle/>
        <a:p>
          <a:endParaRPr lang="en-US"/>
        </a:p>
      </dgm:t>
    </dgm:pt>
    <dgm:pt modelId="{0FEE3A2D-BA3F-4CC8-A5D8-12DD9DBC7C32}" type="pres">
      <dgm:prSet presAssocID="{74DFA9AA-FB23-4A3D-A717-23C9655F5C7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0CA272E-86F4-4821-A075-AEC1811F1676}" type="pres">
      <dgm:prSet presAssocID="{918BD22E-FAFB-4D3A-9BF6-A8AF70FDC438}" presName="hierRoot1" presStyleCnt="0"/>
      <dgm:spPr/>
    </dgm:pt>
    <dgm:pt modelId="{D36E267D-6E4A-45DE-A0DB-F5FE98AD9489}" type="pres">
      <dgm:prSet presAssocID="{918BD22E-FAFB-4D3A-9BF6-A8AF70FDC438}" presName="composite" presStyleCnt="0"/>
      <dgm:spPr/>
    </dgm:pt>
    <dgm:pt modelId="{7BABD33E-6D2A-4543-B6F6-EFF714A4D6F9}" type="pres">
      <dgm:prSet presAssocID="{918BD22E-FAFB-4D3A-9BF6-A8AF70FDC438}" presName="background" presStyleLbl="node0" presStyleIdx="0" presStyleCnt="1"/>
      <dgm:spPr/>
    </dgm:pt>
    <dgm:pt modelId="{1759C2CC-291E-486F-8F9B-A6CC334CCC3C}" type="pres">
      <dgm:prSet presAssocID="{918BD22E-FAFB-4D3A-9BF6-A8AF70FDC43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3D11E7-F43E-4C24-B287-04032FD62FD6}" type="pres">
      <dgm:prSet presAssocID="{918BD22E-FAFB-4D3A-9BF6-A8AF70FDC438}" presName="hierChild2" presStyleCnt="0"/>
      <dgm:spPr/>
    </dgm:pt>
    <dgm:pt modelId="{F82D1B60-923A-4180-A8BC-406356509A05}" type="pres">
      <dgm:prSet presAssocID="{199742D1-E118-44E6-A000-E08C5683416C}" presName="Name10" presStyleLbl="parChTrans1D2" presStyleIdx="0" presStyleCnt="2"/>
      <dgm:spPr/>
      <dgm:t>
        <a:bodyPr/>
        <a:lstStyle/>
        <a:p>
          <a:endParaRPr lang="en-US"/>
        </a:p>
      </dgm:t>
    </dgm:pt>
    <dgm:pt modelId="{86900C64-22C0-42E1-AFC7-E245B60EEED6}" type="pres">
      <dgm:prSet presAssocID="{2E2D55F8-18A6-4B84-87E2-F60A01838213}" presName="hierRoot2" presStyleCnt="0"/>
      <dgm:spPr/>
    </dgm:pt>
    <dgm:pt modelId="{66D66D5C-D54A-4D3B-B88D-56760FB94F54}" type="pres">
      <dgm:prSet presAssocID="{2E2D55F8-18A6-4B84-87E2-F60A01838213}" presName="composite2" presStyleCnt="0"/>
      <dgm:spPr/>
    </dgm:pt>
    <dgm:pt modelId="{92EEC53D-E3A4-4AC4-847A-246D6E01FD20}" type="pres">
      <dgm:prSet presAssocID="{2E2D55F8-18A6-4B84-87E2-F60A01838213}" presName="background2" presStyleLbl="node2" presStyleIdx="0" presStyleCnt="2"/>
      <dgm:spPr/>
    </dgm:pt>
    <dgm:pt modelId="{A5B8328D-0ABF-44E4-9D55-1B2D86815265}" type="pres">
      <dgm:prSet presAssocID="{2E2D55F8-18A6-4B84-87E2-F60A0183821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4F22D5-D0A9-4CBD-9303-51AA58D31DA5}" type="pres">
      <dgm:prSet presAssocID="{2E2D55F8-18A6-4B84-87E2-F60A01838213}" presName="hierChild3" presStyleCnt="0"/>
      <dgm:spPr/>
    </dgm:pt>
    <dgm:pt modelId="{9B5F81E5-67F3-464B-ADC5-AC3564E1E97E}" type="pres">
      <dgm:prSet presAssocID="{E232EE87-714C-4E80-BF05-617C305C12B5}" presName="Name17" presStyleLbl="parChTrans1D3" presStyleIdx="0" presStyleCnt="3"/>
      <dgm:spPr/>
      <dgm:t>
        <a:bodyPr/>
        <a:lstStyle/>
        <a:p>
          <a:endParaRPr lang="en-US"/>
        </a:p>
      </dgm:t>
    </dgm:pt>
    <dgm:pt modelId="{BF52E275-35EC-4382-BE97-29DE192B6669}" type="pres">
      <dgm:prSet presAssocID="{9AE85830-1E6D-4D94-B982-D024DE69CE73}" presName="hierRoot3" presStyleCnt="0"/>
      <dgm:spPr/>
    </dgm:pt>
    <dgm:pt modelId="{CA74B641-45CC-45E8-9CF6-70ACE6DC13DD}" type="pres">
      <dgm:prSet presAssocID="{9AE85830-1E6D-4D94-B982-D024DE69CE73}" presName="composite3" presStyleCnt="0"/>
      <dgm:spPr/>
    </dgm:pt>
    <dgm:pt modelId="{2D223005-4A41-41B4-AE0F-AD71FD738415}" type="pres">
      <dgm:prSet presAssocID="{9AE85830-1E6D-4D94-B982-D024DE69CE73}" presName="background3" presStyleLbl="node3" presStyleIdx="0" presStyleCnt="3"/>
      <dgm:spPr/>
    </dgm:pt>
    <dgm:pt modelId="{87D66A07-AF58-4A14-A149-D39D867E4E47}" type="pres">
      <dgm:prSet presAssocID="{9AE85830-1E6D-4D94-B982-D024DE69CE73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C80FE9-6178-4554-9CB4-606509FA7B22}" type="pres">
      <dgm:prSet presAssocID="{9AE85830-1E6D-4D94-B982-D024DE69CE73}" presName="hierChild4" presStyleCnt="0"/>
      <dgm:spPr/>
    </dgm:pt>
    <dgm:pt modelId="{2E339C3E-7AFB-428A-B9A3-77DBBF6AE7C1}" type="pres">
      <dgm:prSet presAssocID="{7C53AA7F-C3AC-4D99-BDFF-2C813C3449FF}" presName="Name17" presStyleLbl="parChTrans1D3" presStyleIdx="1" presStyleCnt="3"/>
      <dgm:spPr/>
      <dgm:t>
        <a:bodyPr/>
        <a:lstStyle/>
        <a:p>
          <a:endParaRPr lang="en-US"/>
        </a:p>
      </dgm:t>
    </dgm:pt>
    <dgm:pt modelId="{8C2BBDB7-BC69-4846-97A7-7490A983E022}" type="pres">
      <dgm:prSet presAssocID="{A69AA24D-8BAA-4895-A509-08EE012FC71A}" presName="hierRoot3" presStyleCnt="0"/>
      <dgm:spPr/>
    </dgm:pt>
    <dgm:pt modelId="{54055BB1-FC18-412B-9318-95F53AD789B8}" type="pres">
      <dgm:prSet presAssocID="{A69AA24D-8BAA-4895-A509-08EE012FC71A}" presName="composite3" presStyleCnt="0"/>
      <dgm:spPr/>
    </dgm:pt>
    <dgm:pt modelId="{5F7A1F7A-1739-4F34-8810-B13B29073590}" type="pres">
      <dgm:prSet presAssocID="{A69AA24D-8BAA-4895-A509-08EE012FC71A}" presName="background3" presStyleLbl="node3" presStyleIdx="1" presStyleCnt="3"/>
      <dgm:spPr/>
    </dgm:pt>
    <dgm:pt modelId="{96BFC118-5113-4F02-B800-24787014EF71}" type="pres">
      <dgm:prSet presAssocID="{A69AA24D-8BAA-4895-A509-08EE012FC71A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D39FC3-D95A-41BB-8645-4FE9E2A2E09B}" type="pres">
      <dgm:prSet presAssocID="{A69AA24D-8BAA-4895-A509-08EE012FC71A}" presName="hierChild4" presStyleCnt="0"/>
      <dgm:spPr/>
    </dgm:pt>
    <dgm:pt modelId="{D20DE142-3A92-4E46-95E5-B3C7DEEB235D}" type="pres">
      <dgm:prSet presAssocID="{B68A2EAF-1436-4A44-BD96-89C3E0C3B2B1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3D39776-A546-463B-88F3-130444261C32}" type="pres">
      <dgm:prSet presAssocID="{58E13B0D-4248-4D10-98B3-7D54B0444568}" presName="hierRoot2" presStyleCnt="0"/>
      <dgm:spPr/>
    </dgm:pt>
    <dgm:pt modelId="{0882C5A6-AE65-4D52-AC9B-8E1255C56D1E}" type="pres">
      <dgm:prSet presAssocID="{58E13B0D-4248-4D10-98B3-7D54B0444568}" presName="composite2" presStyleCnt="0"/>
      <dgm:spPr/>
    </dgm:pt>
    <dgm:pt modelId="{A04D070E-5852-4EAF-BDAF-B06426AE3C98}" type="pres">
      <dgm:prSet presAssocID="{58E13B0D-4248-4D10-98B3-7D54B0444568}" presName="background2" presStyleLbl="node2" presStyleIdx="1" presStyleCnt="2"/>
      <dgm:spPr/>
    </dgm:pt>
    <dgm:pt modelId="{9C7E899D-D90D-43F2-ADB6-51063E4E64A0}" type="pres">
      <dgm:prSet presAssocID="{58E13B0D-4248-4D10-98B3-7D54B0444568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B45195-1F5F-4D16-8CBE-3D55D37B1801}" type="pres">
      <dgm:prSet presAssocID="{58E13B0D-4248-4D10-98B3-7D54B0444568}" presName="hierChild3" presStyleCnt="0"/>
      <dgm:spPr/>
    </dgm:pt>
    <dgm:pt modelId="{BFA0CEFC-4513-46F7-819E-2B73AAF33B58}" type="pres">
      <dgm:prSet presAssocID="{5A063D14-1E85-4D85-95E8-2CA91A24BE16}" presName="Name17" presStyleLbl="parChTrans1D3" presStyleIdx="2" presStyleCnt="3"/>
      <dgm:spPr/>
      <dgm:t>
        <a:bodyPr/>
        <a:lstStyle/>
        <a:p>
          <a:endParaRPr lang="en-US"/>
        </a:p>
      </dgm:t>
    </dgm:pt>
    <dgm:pt modelId="{0FCFB68D-C565-43E0-905D-98AD71BBA65D}" type="pres">
      <dgm:prSet presAssocID="{6BD43F9C-0A98-4630-A9D1-C81A639690AB}" presName="hierRoot3" presStyleCnt="0"/>
      <dgm:spPr/>
    </dgm:pt>
    <dgm:pt modelId="{115155AD-437C-49FC-B803-8489F75CCC69}" type="pres">
      <dgm:prSet presAssocID="{6BD43F9C-0A98-4630-A9D1-C81A639690AB}" presName="composite3" presStyleCnt="0"/>
      <dgm:spPr/>
    </dgm:pt>
    <dgm:pt modelId="{1C2C1FAF-40F1-4BD2-891A-6834C81CC109}" type="pres">
      <dgm:prSet presAssocID="{6BD43F9C-0A98-4630-A9D1-C81A639690AB}" presName="background3" presStyleLbl="node3" presStyleIdx="2" presStyleCnt="3"/>
      <dgm:spPr/>
    </dgm:pt>
    <dgm:pt modelId="{E1CD676C-408A-40BE-909C-702DC8AEFF40}" type="pres">
      <dgm:prSet presAssocID="{6BD43F9C-0A98-4630-A9D1-C81A639690AB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EA3A2D-9B3D-4381-9158-8AF0F52D3F0A}" type="pres">
      <dgm:prSet presAssocID="{6BD43F9C-0A98-4630-A9D1-C81A639690AB}" presName="hierChild4" presStyleCnt="0"/>
      <dgm:spPr/>
    </dgm:pt>
  </dgm:ptLst>
  <dgm:cxnLst>
    <dgm:cxn modelId="{4B01B97B-5F1C-46AA-BF62-AE36E3D8AC0D}" type="presOf" srcId="{E232EE87-714C-4E80-BF05-617C305C12B5}" destId="{9B5F81E5-67F3-464B-ADC5-AC3564E1E97E}" srcOrd="0" destOrd="0" presId="urn:microsoft.com/office/officeart/2005/8/layout/hierarchy1"/>
    <dgm:cxn modelId="{D92D9F8C-4F52-4760-83FC-43FA6D599D48}" srcId="{74DFA9AA-FB23-4A3D-A717-23C9655F5C7C}" destId="{918BD22E-FAFB-4D3A-9BF6-A8AF70FDC438}" srcOrd="0" destOrd="0" parTransId="{8F738921-02FF-4F57-9C84-09C717315322}" sibTransId="{C13F7FCA-0BDB-44BB-975D-C2B3244ECE05}"/>
    <dgm:cxn modelId="{C126170C-D6B4-489F-AB31-CF3ECCD2EBF2}" type="presOf" srcId="{918BD22E-FAFB-4D3A-9BF6-A8AF70FDC438}" destId="{1759C2CC-291E-486F-8F9B-A6CC334CCC3C}" srcOrd="0" destOrd="0" presId="urn:microsoft.com/office/officeart/2005/8/layout/hierarchy1"/>
    <dgm:cxn modelId="{4EFA4A34-443D-4421-B98A-2C9495133B43}" srcId="{918BD22E-FAFB-4D3A-9BF6-A8AF70FDC438}" destId="{2E2D55F8-18A6-4B84-87E2-F60A01838213}" srcOrd="0" destOrd="0" parTransId="{199742D1-E118-44E6-A000-E08C5683416C}" sibTransId="{9BBF6757-073D-4D54-9048-3F87386DC8C2}"/>
    <dgm:cxn modelId="{02A52B2E-6502-49BC-9201-E1A0DAB707A3}" type="presOf" srcId="{7C53AA7F-C3AC-4D99-BDFF-2C813C3449FF}" destId="{2E339C3E-7AFB-428A-B9A3-77DBBF6AE7C1}" srcOrd="0" destOrd="0" presId="urn:microsoft.com/office/officeart/2005/8/layout/hierarchy1"/>
    <dgm:cxn modelId="{2FDC903C-DAC5-45C9-BF08-7A642BA27BEB}" srcId="{918BD22E-FAFB-4D3A-9BF6-A8AF70FDC438}" destId="{58E13B0D-4248-4D10-98B3-7D54B0444568}" srcOrd="1" destOrd="0" parTransId="{B68A2EAF-1436-4A44-BD96-89C3E0C3B2B1}" sibTransId="{9A14F6FE-4AD3-4D60-8124-C7E8E7A7516E}"/>
    <dgm:cxn modelId="{CFAAD8E5-EAE7-431D-9B0E-614C11776F1B}" type="presOf" srcId="{2E2D55F8-18A6-4B84-87E2-F60A01838213}" destId="{A5B8328D-0ABF-44E4-9D55-1B2D86815265}" srcOrd="0" destOrd="0" presId="urn:microsoft.com/office/officeart/2005/8/layout/hierarchy1"/>
    <dgm:cxn modelId="{42D38F16-F578-4D7A-BD09-82E33797FFA5}" type="presOf" srcId="{A69AA24D-8BAA-4895-A509-08EE012FC71A}" destId="{96BFC118-5113-4F02-B800-24787014EF71}" srcOrd="0" destOrd="0" presId="urn:microsoft.com/office/officeart/2005/8/layout/hierarchy1"/>
    <dgm:cxn modelId="{09335C49-44EB-4703-8D89-92DDA6CC84DB}" type="presOf" srcId="{5A063D14-1E85-4D85-95E8-2CA91A24BE16}" destId="{BFA0CEFC-4513-46F7-819E-2B73AAF33B58}" srcOrd="0" destOrd="0" presId="urn:microsoft.com/office/officeart/2005/8/layout/hierarchy1"/>
    <dgm:cxn modelId="{1411AE57-75C0-4A88-B05C-048F6D0EA34A}" type="presOf" srcId="{74DFA9AA-FB23-4A3D-A717-23C9655F5C7C}" destId="{0FEE3A2D-BA3F-4CC8-A5D8-12DD9DBC7C32}" srcOrd="0" destOrd="0" presId="urn:microsoft.com/office/officeart/2005/8/layout/hierarchy1"/>
    <dgm:cxn modelId="{974D02C4-5194-45F3-B39F-870144E533AB}" srcId="{2E2D55F8-18A6-4B84-87E2-F60A01838213}" destId="{9AE85830-1E6D-4D94-B982-D024DE69CE73}" srcOrd="0" destOrd="0" parTransId="{E232EE87-714C-4E80-BF05-617C305C12B5}" sibTransId="{8B057A5C-4950-4373-8584-83492524D886}"/>
    <dgm:cxn modelId="{4773780C-3C2E-4DE3-9ED9-171B0DF1337B}" type="presOf" srcId="{B68A2EAF-1436-4A44-BD96-89C3E0C3B2B1}" destId="{D20DE142-3A92-4E46-95E5-B3C7DEEB235D}" srcOrd="0" destOrd="0" presId="urn:microsoft.com/office/officeart/2005/8/layout/hierarchy1"/>
    <dgm:cxn modelId="{4494BE99-DE81-4178-8083-582809137B00}" srcId="{2E2D55F8-18A6-4B84-87E2-F60A01838213}" destId="{A69AA24D-8BAA-4895-A509-08EE012FC71A}" srcOrd="1" destOrd="0" parTransId="{7C53AA7F-C3AC-4D99-BDFF-2C813C3449FF}" sibTransId="{45B1428D-E606-4BB1-A43F-04BB2E6B2431}"/>
    <dgm:cxn modelId="{BDB38662-0490-44F7-AB0D-37BC639F22F3}" type="presOf" srcId="{6BD43F9C-0A98-4630-A9D1-C81A639690AB}" destId="{E1CD676C-408A-40BE-909C-702DC8AEFF40}" srcOrd="0" destOrd="0" presId="urn:microsoft.com/office/officeart/2005/8/layout/hierarchy1"/>
    <dgm:cxn modelId="{BAEF832D-AC14-482E-A2F9-424F9F41AB55}" type="presOf" srcId="{58E13B0D-4248-4D10-98B3-7D54B0444568}" destId="{9C7E899D-D90D-43F2-ADB6-51063E4E64A0}" srcOrd="0" destOrd="0" presId="urn:microsoft.com/office/officeart/2005/8/layout/hierarchy1"/>
    <dgm:cxn modelId="{784AF44F-EBDE-46D7-A7B5-615281CD742B}" type="presOf" srcId="{9AE85830-1E6D-4D94-B982-D024DE69CE73}" destId="{87D66A07-AF58-4A14-A149-D39D867E4E47}" srcOrd="0" destOrd="0" presId="urn:microsoft.com/office/officeart/2005/8/layout/hierarchy1"/>
    <dgm:cxn modelId="{BCCD34E9-C088-4445-9B08-F53473EE84D6}" srcId="{58E13B0D-4248-4D10-98B3-7D54B0444568}" destId="{6BD43F9C-0A98-4630-A9D1-C81A639690AB}" srcOrd="0" destOrd="0" parTransId="{5A063D14-1E85-4D85-95E8-2CA91A24BE16}" sibTransId="{A4C03D2F-13E1-45DE-AFA0-A4F3F7EB63FE}"/>
    <dgm:cxn modelId="{D589A396-9D7A-4CE0-A591-F2E693ACCB27}" type="presOf" srcId="{199742D1-E118-44E6-A000-E08C5683416C}" destId="{F82D1B60-923A-4180-A8BC-406356509A05}" srcOrd="0" destOrd="0" presId="urn:microsoft.com/office/officeart/2005/8/layout/hierarchy1"/>
    <dgm:cxn modelId="{0479B44E-2BD7-4A13-AAE8-D807ADBB3758}" type="presParOf" srcId="{0FEE3A2D-BA3F-4CC8-A5D8-12DD9DBC7C32}" destId="{00CA272E-86F4-4821-A075-AEC1811F1676}" srcOrd="0" destOrd="0" presId="urn:microsoft.com/office/officeart/2005/8/layout/hierarchy1"/>
    <dgm:cxn modelId="{6D1DFD0D-262E-4E93-AACE-0B2F793DA389}" type="presParOf" srcId="{00CA272E-86F4-4821-A075-AEC1811F1676}" destId="{D36E267D-6E4A-45DE-A0DB-F5FE98AD9489}" srcOrd="0" destOrd="0" presId="urn:microsoft.com/office/officeart/2005/8/layout/hierarchy1"/>
    <dgm:cxn modelId="{75150B2C-67F8-4F55-9BEF-A8D3B1234758}" type="presParOf" srcId="{D36E267D-6E4A-45DE-A0DB-F5FE98AD9489}" destId="{7BABD33E-6D2A-4543-B6F6-EFF714A4D6F9}" srcOrd="0" destOrd="0" presId="urn:microsoft.com/office/officeart/2005/8/layout/hierarchy1"/>
    <dgm:cxn modelId="{B1A80DBC-B43E-4187-9A7D-9728E354DACD}" type="presParOf" srcId="{D36E267D-6E4A-45DE-A0DB-F5FE98AD9489}" destId="{1759C2CC-291E-486F-8F9B-A6CC334CCC3C}" srcOrd="1" destOrd="0" presId="urn:microsoft.com/office/officeart/2005/8/layout/hierarchy1"/>
    <dgm:cxn modelId="{35C648F9-0EF1-4528-A81F-0B01B8F2DAEF}" type="presParOf" srcId="{00CA272E-86F4-4821-A075-AEC1811F1676}" destId="{FF3D11E7-F43E-4C24-B287-04032FD62FD6}" srcOrd="1" destOrd="0" presId="urn:microsoft.com/office/officeart/2005/8/layout/hierarchy1"/>
    <dgm:cxn modelId="{8FE79BFF-1DCA-489A-8D34-3E61AD477E05}" type="presParOf" srcId="{FF3D11E7-F43E-4C24-B287-04032FD62FD6}" destId="{F82D1B60-923A-4180-A8BC-406356509A05}" srcOrd="0" destOrd="0" presId="urn:microsoft.com/office/officeart/2005/8/layout/hierarchy1"/>
    <dgm:cxn modelId="{90D03E13-17C1-45B2-BDB0-E75F7BA89488}" type="presParOf" srcId="{FF3D11E7-F43E-4C24-B287-04032FD62FD6}" destId="{86900C64-22C0-42E1-AFC7-E245B60EEED6}" srcOrd="1" destOrd="0" presId="urn:microsoft.com/office/officeart/2005/8/layout/hierarchy1"/>
    <dgm:cxn modelId="{C63F5B8E-BCE6-4A24-A02C-F085E5FB19E6}" type="presParOf" srcId="{86900C64-22C0-42E1-AFC7-E245B60EEED6}" destId="{66D66D5C-D54A-4D3B-B88D-56760FB94F54}" srcOrd="0" destOrd="0" presId="urn:microsoft.com/office/officeart/2005/8/layout/hierarchy1"/>
    <dgm:cxn modelId="{ED77835F-6940-4123-9019-944F4A222E49}" type="presParOf" srcId="{66D66D5C-D54A-4D3B-B88D-56760FB94F54}" destId="{92EEC53D-E3A4-4AC4-847A-246D6E01FD20}" srcOrd="0" destOrd="0" presId="urn:microsoft.com/office/officeart/2005/8/layout/hierarchy1"/>
    <dgm:cxn modelId="{8D73CE1D-2785-4D3F-A1DF-5CCE593750C7}" type="presParOf" srcId="{66D66D5C-D54A-4D3B-B88D-56760FB94F54}" destId="{A5B8328D-0ABF-44E4-9D55-1B2D86815265}" srcOrd="1" destOrd="0" presId="urn:microsoft.com/office/officeart/2005/8/layout/hierarchy1"/>
    <dgm:cxn modelId="{8E52988D-8D67-4471-85A2-958402DDE1ED}" type="presParOf" srcId="{86900C64-22C0-42E1-AFC7-E245B60EEED6}" destId="{CE4F22D5-D0A9-4CBD-9303-51AA58D31DA5}" srcOrd="1" destOrd="0" presId="urn:microsoft.com/office/officeart/2005/8/layout/hierarchy1"/>
    <dgm:cxn modelId="{9992F12B-43CE-48D6-9F0D-D1BDD04E567D}" type="presParOf" srcId="{CE4F22D5-D0A9-4CBD-9303-51AA58D31DA5}" destId="{9B5F81E5-67F3-464B-ADC5-AC3564E1E97E}" srcOrd="0" destOrd="0" presId="urn:microsoft.com/office/officeart/2005/8/layout/hierarchy1"/>
    <dgm:cxn modelId="{CAFDA13D-F8C4-4B16-93B3-46C46A8A8ED6}" type="presParOf" srcId="{CE4F22D5-D0A9-4CBD-9303-51AA58D31DA5}" destId="{BF52E275-35EC-4382-BE97-29DE192B6669}" srcOrd="1" destOrd="0" presId="urn:microsoft.com/office/officeart/2005/8/layout/hierarchy1"/>
    <dgm:cxn modelId="{99ADA74B-9AAF-446B-8974-9F08D3C58FA2}" type="presParOf" srcId="{BF52E275-35EC-4382-BE97-29DE192B6669}" destId="{CA74B641-45CC-45E8-9CF6-70ACE6DC13DD}" srcOrd="0" destOrd="0" presId="urn:microsoft.com/office/officeart/2005/8/layout/hierarchy1"/>
    <dgm:cxn modelId="{CC8E4C5A-59DD-4F46-93C5-C549F2DFAB97}" type="presParOf" srcId="{CA74B641-45CC-45E8-9CF6-70ACE6DC13DD}" destId="{2D223005-4A41-41B4-AE0F-AD71FD738415}" srcOrd="0" destOrd="0" presId="urn:microsoft.com/office/officeart/2005/8/layout/hierarchy1"/>
    <dgm:cxn modelId="{157FD987-18B4-492A-B706-F63108487916}" type="presParOf" srcId="{CA74B641-45CC-45E8-9CF6-70ACE6DC13DD}" destId="{87D66A07-AF58-4A14-A149-D39D867E4E47}" srcOrd="1" destOrd="0" presId="urn:microsoft.com/office/officeart/2005/8/layout/hierarchy1"/>
    <dgm:cxn modelId="{5D309C20-27C9-4002-8CF9-1976C68676E2}" type="presParOf" srcId="{BF52E275-35EC-4382-BE97-29DE192B6669}" destId="{7DC80FE9-6178-4554-9CB4-606509FA7B22}" srcOrd="1" destOrd="0" presId="urn:microsoft.com/office/officeart/2005/8/layout/hierarchy1"/>
    <dgm:cxn modelId="{EAC8A799-BB41-487E-8315-350E609DB681}" type="presParOf" srcId="{CE4F22D5-D0A9-4CBD-9303-51AA58D31DA5}" destId="{2E339C3E-7AFB-428A-B9A3-77DBBF6AE7C1}" srcOrd="2" destOrd="0" presId="urn:microsoft.com/office/officeart/2005/8/layout/hierarchy1"/>
    <dgm:cxn modelId="{0321E73D-0E5B-4ED8-A54D-3C357B79189A}" type="presParOf" srcId="{CE4F22D5-D0A9-4CBD-9303-51AA58D31DA5}" destId="{8C2BBDB7-BC69-4846-97A7-7490A983E022}" srcOrd="3" destOrd="0" presId="urn:microsoft.com/office/officeart/2005/8/layout/hierarchy1"/>
    <dgm:cxn modelId="{514C346E-B987-4640-9CDF-795CC3093382}" type="presParOf" srcId="{8C2BBDB7-BC69-4846-97A7-7490A983E022}" destId="{54055BB1-FC18-412B-9318-95F53AD789B8}" srcOrd="0" destOrd="0" presId="urn:microsoft.com/office/officeart/2005/8/layout/hierarchy1"/>
    <dgm:cxn modelId="{84B5B901-7C77-4A0D-AEEF-365334E6FE5C}" type="presParOf" srcId="{54055BB1-FC18-412B-9318-95F53AD789B8}" destId="{5F7A1F7A-1739-4F34-8810-B13B29073590}" srcOrd="0" destOrd="0" presId="urn:microsoft.com/office/officeart/2005/8/layout/hierarchy1"/>
    <dgm:cxn modelId="{1E842153-15A5-407D-84E2-801663F62AF5}" type="presParOf" srcId="{54055BB1-FC18-412B-9318-95F53AD789B8}" destId="{96BFC118-5113-4F02-B800-24787014EF71}" srcOrd="1" destOrd="0" presId="urn:microsoft.com/office/officeart/2005/8/layout/hierarchy1"/>
    <dgm:cxn modelId="{76439EC6-BBB1-457F-85A7-70F895DE3F5F}" type="presParOf" srcId="{8C2BBDB7-BC69-4846-97A7-7490A983E022}" destId="{5DD39FC3-D95A-41BB-8645-4FE9E2A2E09B}" srcOrd="1" destOrd="0" presId="urn:microsoft.com/office/officeart/2005/8/layout/hierarchy1"/>
    <dgm:cxn modelId="{A504CFE2-2736-453F-B0AE-1E6EE1149ED1}" type="presParOf" srcId="{FF3D11E7-F43E-4C24-B287-04032FD62FD6}" destId="{D20DE142-3A92-4E46-95E5-B3C7DEEB235D}" srcOrd="2" destOrd="0" presId="urn:microsoft.com/office/officeart/2005/8/layout/hierarchy1"/>
    <dgm:cxn modelId="{3CEC7A28-34D7-46CE-9700-143544A1D0B6}" type="presParOf" srcId="{FF3D11E7-F43E-4C24-B287-04032FD62FD6}" destId="{43D39776-A546-463B-88F3-130444261C32}" srcOrd="3" destOrd="0" presId="urn:microsoft.com/office/officeart/2005/8/layout/hierarchy1"/>
    <dgm:cxn modelId="{D2961F53-2B9D-4077-83A9-F5F9251796DB}" type="presParOf" srcId="{43D39776-A546-463B-88F3-130444261C32}" destId="{0882C5A6-AE65-4D52-AC9B-8E1255C56D1E}" srcOrd="0" destOrd="0" presId="urn:microsoft.com/office/officeart/2005/8/layout/hierarchy1"/>
    <dgm:cxn modelId="{0C36FB3B-71B2-4C2C-9703-E9D61C8ED2BE}" type="presParOf" srcId="{0882C5A6-AE65-4D52-AC9B-8E1255C56D1E}" destId="{A04D070E-5852-4EAF-BDAF-B06426AE3C98}" srcOrd="0" destOrd="0" presId="urn:microsoft.com/office/officeart/2005/8/layout/hierarchy1"/>
    <dgm:cxn modelId="{83AE739B-C7C7-4008-BEF2-0DD8784C8B24}" type="presParOf" srcId="{0882C5A6-AE65-4D52-AC9B-8E1255C56D1E}" destId="{9C7E899D-D90D-43F2-ADB6-51063E4E64A0}" srcOrd="1" destOrd="0" presId="urn:microsoft.com/office/officeart/2005/8/layout/hierarchy1"/>
    <dgm:cxn modelId="{4C47E453-7621-4067-A75D-E6FD78B3807F}" type="presParOf" srcId="{43D39776-A546-463B-88F3-130444261C32}" destId="{6CB45195-1F5F-4D16-8CBE-3D55D37B1801}" srcOrd="1" destOrd="0" presId="urn:microsoft.com/office/officeart/2005/8/layout/hierarchy1"/>
    <dgm:cxn modelId="{7E6A4B46-955E-4E3C-AE12-346EF6D6B154}" type="presParOf" srcId="{6CB45195-1F5F-4D16-8CBE-3D55D37B1801}" destId="{BFA0CEFC-4513-46F7-819E-2B73AAF33B58}" srcOrd="0" destOrd="0" presId="urn:microsoft.com/office/officeart/2005/8/layout/hierarchy1"/>
    <dgm:cxn modelId="{ED509936-7DC5-4612-9391-6FF1C2EC5BB4}" type="presParOf" srcId="{6CB45195-1F5F-4D16-8CBE-3D55D37B1801}" destId="{0FCFB68D-C565-43E0-905D-98AD71BBA65D}" srcOrd="1" destOrd="0" presId="urn:microsoft.com/office/officeart/2005/8/layout/hierarchy1"/>
    <dgm:cxn modelId="{361E4ED4-167B-409D-9E64-E2DDF1ED128E}" type="presParOf" srcId="{0FCFB68D-C565-43E0-905D-98AD71BBA65D}" destId="{115155AD-437C-49FC-B803-8489F75CCC69}" srcOrd="0" destOrd="0" presId="urn:microsoft.com/office/officeart/2005/8/layout/hierarchy1"/>
    <dgm:cxn modelId="{8D2EFA40-7C45-493D-AF9B-12C3EF1FAC0D}" type="presParOf" srcId="{115155AD-437C-49FC-B803-8489F75CCC69}" destId="{1C2C1FAF-40F1-4BD2-891A-6834C81CC109}" srcOrd="0" destOrd="0" presId="urn:microsoft.com/office/officeart/2005/8/layout/hierarchy1"/>
    <dgm:cxn modelId="{07BEA22F-9DF5-4323-9914-F6748EA40035}" type="presParOf" srcId="{115155AD-437C-49FC-B803-8489F75CCC69}" destId="{E1CD676C-408A-40BE-909C-702DC8AEFF40}" srcOrd="1" destOrd="0" presId="urn:microsoft.com/office/officeart/2005/8/layout/hierarchy1"/>
    <dgm:cxn modelId="{24BF0ED7-2531-42A2-8461-85A7E115BB08}" type="presParOf" srcId="{0FCFB68D-C565-43E0-905D-98AD71BBA65D}" destId="{8FEA3A2D-9B3D-4381-9158-8AF0F52D3F0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811993-D021-4973-81BA-5521E96AD926}">
      <dsp:nvSpPr>
        <dsp:cNvPr id="0" name=""/>
        <dsp:cNvSpPr/>
      </dsp:nvSpPr>
      <dsp:spPr>
        <a:xfrm>
          <a:off x="4082495" y="2160576"/>
          <a:ext cx="1519709" cy="255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84"/>
              </a:lnTo>
              <a:lnTo>
                <a:pt x="1519709" y="13784"/>
              </a:lnTo>
              <a:lnTo>
                <a:pt x="1519709" y="25527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B1AC0-3658-4BC8-AACA-038A077092DA}">
      <dsp:nvSpPr>
        <dsp:cNvPr id="0" name=""/>
        <dsp:cNvSpPr/>
      </dsp:nvSpPr>
      <dsp:spPr>
        <a:xfrm>
          <a:off x="2416128" y="2160576"/>
          <a:ext cx="1666367" cy="255274"/>
        </a:xfrm>
        <a:custGeom>
          <a:avLst/>
          <a:gdLst/>
          <a:ahLst/>
          <a:cxnLst/>
          <a:rect l="0" t="0" r="0" b="0"/>
          <a:pathLst>
            <a:path>
              <a:moveTo>
                <a:pt x="1666367" y="0"/>
              </a:moveTo>
              <a:lnTo>
                <a:pt x="1666367" y="13784"/>
              </a:lnTo>
              <a:lnTo>
                <a:pt x="0" y="13784"/>
              </a:lnTo>
              <a:lnTo>
                <a:pt x="0" y="25527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E74C8C-3EF0-4214-B328-DE2DDAAA0A43}">
      <dsp:nvSpPr>
        <dsp:cNvPr id="0" name=""/>
        <dsp:cNvSpPr/>
      </dsp:nvSpPr>
      <dsp:spPr>
        <a:xfrm>
          <a:off x="2779100" y="505265"/>
          <a:ext cx="2606790" cy="16553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2529B2-B0B9-4742-A5B5-08C65AB13FDD}">
      <dsp:nvSpPr>
        <dsp:cNvPr id="0" name=""/>
        <dsp:cNvSpPr/>
      </dsp:nvSpPr>
      <dsp:spPr>
        <a:xfrm>
          <a:off x="3068744" y="780426"/>
          <a:ext cx="2606790" cy="16553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 transaction in which  an entity</a:t>
          </a:r>
          <a:endParaRPr lang="en-US" sz="1800" kern="1200" dirty="0"/>
        </a:p>
      </dsp:txBody>
      <dsp:txXfrm>
        <a:off x="3068744" y="780426"/>
        <a:ext cx="2606790" cy="1655311"/>
      </dsp:txXfrm>
    </dsp:sp>
    <dsp:sp modelId="{CBB0D86A-8592-47E3-8A99-9282CA93DE37}">
      <dsp:nvSpPr>
        <dsp:cNvPr id="0" name=""/>
        <dsp:cNvSpPr/>
      </dsp:nvSpPr>
      <dsp:spPr>
        <a:xfrm>
          <a:off x="1112733" y="2415851"/>
          <a:ext cx="2606790" cy="16553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12114-D4BD-4899-A7E6-9B0F1D96DFDD}">
      <dsp:nvSpPr>
        <dsp:cNvPr id="0" name=""/>
        <dsp:cNvSpPr/>
      </dsp:nvSpPr>
      <dsp:spPr>
        <a:xfrm>
          <a:off x="1402376" y="2691012"/>
          <a:ext cx="2606790" cy="16553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Receives goods and services from suppliers (including employees) and in consideration issues equity instruments(including options</a:t>
          </a:r>
          <a:endParaRPr lang="en-US" sz="1400" kern="1200" dirty="0"/>
        </a:p>
      </dsp:txBody>
      <dsp:txXfrm>
        <a:off x="1402376" y="2691012"/>
        <a:ext cx="2606790" cy="1655311"/>
      </dsp:txXfrm>
    </dsp:sp>
    <dsp:sp modelId="{FABBA433-4D4C-49EA-9772-D49E87EF67BF}">
      <dsp:nvSpPr>
        <dsp:cNvPr id="0" name=""/>
        <dsp:cNvSpPr/>
      </dsp:nvSpPr>
      <dsp:spPr>
        <a:xfrm>
          <a:off x="4298810" y="2415851"/>
          <a:ext cx="2606790" cy="16553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97DC73-6CAC-4AD8-A574-3C922E0A5516}">
      <dsp:nvSpPr>
        <dsp:cNvPr id="0" name=""/>
        <dsp:cNvSpPr/>
      </dsp:nvSpPr>
      <dsp:spPr>
        <a:xfrm>
          <a:off x="4588453" y="2691012"/>
          <a:ext cx="2606790" cy="16553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Receives goods and services from  suppliers (including employees) by incurring a </a:t>
          </a:r>
          <a:r>
            <a:rPr lang="en-US" sz="1600" kern="1200" dirty="0" err="1" smtClean="0"/>
            <a:t>liablity</a:t>
          </a:r>
          <a:r>
            <a:rPr lang="en-US" sz="1600" kern="1200" dirty="0" smtClean="0"/>
            <a:t> based on the price of shares</a:t>
          </a:r>
          <a:endParaRPr lang="en-US" sz="1600" kern="1200" dirty="0"/>
        </a:p>
      </dsp:txBody>
      <dsp:txXfrm>
        <a:off x="4588453" y="2691012"/>
        <a:ext cx="2606790" cy="165531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C3DD90-BE87-4E00-BBA8-0830F2BFF354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C4632F-C1EB-4E95-8C4A-5EEB3655BF25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35C951-AFD9-414D-826C-3800A3C20ADB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4F6CB5-255F-418E-A6B6-974787366E31}">
      <dsp:nvSpPr>
        <dsp:cNvPr id="0" name=""/>
        <dsp:cNvSpPr/>
      </dsp:nvSpPr>
      <dsp:spPr>
        <a:xfrm>
          <a:off x="2875855" y="1271678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TYPES OF SHARE BASED PAYMENTS</a:t>
          </a:r>
          <a:endParaRPr lang="en-US" sz="1600" kern="1200" dirty="0"/>
        </a:p>
      </dsp:txBody>
      <dsp:txXfrm>
        <a:off x="2875855" y="1271678"/>
        <a:ext cx="2376289" cy="1188144"/>
      </dsp:txXfrm>
    </dsp:sp>
    <dsp:sp modelId="{F201E39C-39FC-4E38-B757-7EC4C27F8EDD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Equity settled share based payment</a:t>
          </a:r>
          <a:endParaRPr lang="en-US" sz="1600" kern="1200" dirty="0"/>
        </a:p>
      </dsp:txBody>
      <dsp:txXfrm>
        <a:off x="545" y="2958843"/>
        <a:ext cx="2376289" cy="1188144"/>
      </dsp:txXfrm>
    </dsp:sp>
    <dsp:sp modelId="{7FAB76EA-6356-472E-A5DA-7CBC2B374FF8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Cash settled share based payment</a:t>
          </a:r>
          <a:endParaRPr lang="en-US" sz="1600" kern="1200" dirty="0"/>
        </a:p>
      </dsp:txBody>
      <dsp:txXfrm>
        <a:off x="2875855" y="2958843"/>
        <a:ext cx="2376289" cy="1188144"/>
      </dsp:txXfrm>
    </dsp:sp>
    <dsp:sp modelId="{E60B3ED9-AC92-444D-BCA8-11B65198985C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Share based payment with alternative of taking either cash or shares</a:t>
          </a:r>
          <a:endParaRPr lang="en-US" sz="1600" kern="1200" dirty="0"/>
        </a:p>
      </dsp:txBody>
      <dsp:txXfrm>
        <a:off x="5751165" y="2958843"/>
        <a:ext cx="2376289" cy="118814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A0CEFC-4513-46F7-819E-2B73AAF33B58}">
      <dsp:nvSpPr>
        <dsp:cNvPr id="0" name=""/>
        <dsp:cNvSpPr/>
      </dsp:nvSpPr>
      <dsp:spPr>
        <a:xfrm>
          <a:off x="6456084" y="3262482"/>
          <a:ext cx="91440" cy="6077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0770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DE142-3A92-4E46-95E5-B3C7DEEB235D}">
      <dsp:nvSpPr>
        <dsp:cNvPr id="0" name=""/>
        <dsp:cNvSpPr/>
      </dsp:nvSpPr>
      <dsp:spPr>
        <a:xfrm>
          <a:off x="4586386" y="1327910"/>
          <a:ext cx="1915417" cy="607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136"/>
              </a:lnTo>
              <a:lnTo>
                <a:pt x="1915417" y="414136"/>
              </a:lnTo>
              <a:lnTo>
                <a:pt x="1915417" y="60770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339C3E-7AFB-428A-B9A3-77DBBF6AE7C1}">
      <dsp:nvSpPr>
        <dsp:cNvPr id="0" name=""/>
        <dsp:cNvSpPr/>
      </dsp:nvSpPr>
      <dsp:spPr>
        <a:xfrm>
          <a:off x="2670968" y="3262482"/>
          <a:ext cx="1276945" cy="607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136"/>
              </a:lnTo>
              <a:lnTo>
                <a:pt x="1276945" y="414136"/>
              </a:lnTo>
              <a:lnTo>
                <a:pt x="1276945" y="60770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F81E5-67F3-464B-ADC5-AC3564E1E97E}">
      <dsp:nvSpPr>
        <dsp:cNvPr id="0" name=""/>
        <dsp:cNvSpPr/>
      </dsp:nvSpPr>
      <dsp:spPr>
        <a:xfrm>
          <a:off x="1394023" y="3262482"/>
          <a:ext cx="1276945" cy="607709"/>
        </a:xfrm>
        <a:custGeom>
          <a:avLst/>
          <a:gdLst/>
          <a:ahLst/>
          <a:cxnLst/>
          <a:rect l="0" t="0" r="0" b="0"/>
          <a:pathLst>
            <a:path>
              <a:moveTo>
                <a:pt x="1276945" y="0"/>
              </a:moveTo>
              <a:lnTo>
                <a:pt x="1276945" y="414136"/>
              </a:lnTo>
              <a:lnTo>
                <a:pt x="0" y="414136"/>
              </a:lnTo>
              <a:lnTo>
                <a:pt x="0" y="60770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2D1B60-923A-4180-A8BC-406356509A05}">
      <dsp:nvSpPr>
        <dsp:cNvPr id="0" name=""/>
        <dsp:cNvSpPr/>
      </dsp:nvSpPr>
      <dsp:spPr>
        <a:xfrm>
          <a:off x="2670968" y="1327910"/>
          <a:ext cx="1915417" cy="607709"/>
        </a:xfrm>
        <a:custGeom>
          <a:avLst/>
          <a:gdLst/>
          <a:ahLst/>
          <a:cxnLst/>
          <a:rect l="0" t="0" r="0" b="0"/>
          <a:pathLst>
            <a:path>
              <a:moveTo>
                <a:pt x="1915417" y="0"/>
              </a:moveTo>
              <a:lnTo>
                <a:pt x="1915417" y="414136"/>
              </a:lnTo>
              <a:lnTo>
                <a:pt x="0" y="414136"/>
              </a:lnTo>
              <a:lnTo>
                <a:pt x="0" y="60770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ABD33E-6D2A-4543-B6F6-EFF714A4D6F9}">
      <dsp:nvSpPr>
        <dsp:cNvPr id="0" name=""/>
        <dsp:cNvSpPr/>
      </dsp:nvSpPr>
      <dsp:spPr>
        <a:xfrm>
          <a:off x="3541613" y="1048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9C2CC-291E-486F-8F9B-A6CC334CCC3C}">
      <dsp:nvSpPr>
        <dsp:cNvPr id="0" name=""/>
        <dsp:cNvSpPr/>
      </dsp:nvSpPr>
      <dsp:spPr>
        <a:xfrm>
          <a:off x="3773785" y="221611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VESTING CONDITIONS</a:t>
          </a:r>
          <a:endParaRPr lang="en-US" sz="1600" kern="1200" dirty="0"/>
        </a:p>
      </dsp:txBody>
      <dsp:txXfrm>
        <a:off x="3773785" y="221611"/>
        <a:ext cx="2089546" cy="1326862"/>
      </dsp:txXfrm>
    </dsp:sp>
    <dsp:sp modelId="{92EEC53D-E3A4-4AC4-847A-246D6E01FD20}">
      <dsp:nvSpPr>
        <dsp:cNvPr id="0" name=""/>
        <dsp:cNvSpPr/>
      </dsp:nvSpPr>
      <dsp:spPr>
        <a:xfrm>
          <a:off x="1626195" y="1935620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8328D-0ABF-44E4-9D55-1B2D86815265}">
      <dsp:nvSpPr>
        <dsp:cNvPr id="0" name=""/>
        <dsp:cNvSpPr/>
      </dsp:nvSpPr>
      <dsp:spPr>
        <a:xfrm>
          <a:off x="1858367" y="2156184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PERFORMANCE CONDITIONS</a:t>
          </a:r>
          <a:endParaRPr lang="en-US" sz="1400" kern="1200" dirty="0"/>
        </a:p>
      </dsp:txBody>
      <dsp:txXfrm>
        <a:off x="1858367" y="2156184"/>
        <a:ext cx="2089546" cy="1326862"/>
      </dsp:txXfrm>
    </dsp:sp>
    <dsp:sp modelId="{2D223005-4A41-41B4-AE0F-AD71FD738415}">
      <dsp:nvSpPr>
        <dsp:cNvPr id="0" name=""/>
        <dsp:cNvSpPr/>
      </dsp:nvSpPr>
      <dsp:spPr>
        <a:xfrm>
          <a:off x="349250" y="3870192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D66A07-AF58-4A14-A149-D39D867E4E47}">
      <dsp:nvSpPr>
        <dsp:cNvPr id="0" name=""/>
        <dsp:cNvSpPr/>
      </dsp:nvSpPr>
      <dsp:spPr>
        <a:xfrm>
          <a:off x="581421" y="4090756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MARKET BASED CONDITIONS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Eg</a:t>
          </a:r>
          <a:r>
            <a:rPr lang="en-US" sz="1200" kern="1200" dirty="0" smtClean="0"/>
            <a:t>: Share price should reach above 1000</a:t>
          </a:r>
          <a:endParaRPr lang="en-US" sz="1200" kern="1200" dirty="0"/>
        </a:p>
      </dsp:txBody>
      <dsp:txXfrm>
        <a:off x="581421" y="4090756"/>
        <a:ext cx="2089546" cy="1326862"/>
      </dsp:txXfrm>
    </dsp:sp>
    <dsp:sp modelId="{5F7A1F7A-1739-4F34-8810-B13B29073590}">
      <dsp:nvSpPr>
        <dsp:cNvPr id="0" name=""/>
        <dsp:cNvSpPr/>
      </dsp:nvSpPr>
      <dsp:spPr>
        <a:xfrm>
          <a:off x="2903140" y="3870192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BFC118-5113-4F02-B800-24787014EF71}">
      <dsp:nvSpPr>
        <dsp:cNvPr id="0" name=""/>
        <dsp:cNvSpPr/>
      </dsp:nvSpPr>
      <dsp:spPr>
        <a:xfrm>
          <a:off x="3135312" y="4090756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OTHER PERFORMANCE CONDITIONS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Eg</a:t>
          </a:r>
          <a:r>
            <a:rPr lang="en-US" sz="1200" kern="1200" dirty="0" smtClean="0"/>
            <a:t>: PAT should be </a:t>
          </a:r>
          <a:r>
            <a:rPr lang="en-US" sz="1200" kern="1200" dirty="0" err="1" smtClean="0"/>
            <a:t>atleast</a:t>
          </a:r>
          <a:r>
            <a:rPr lang="en-US" sz="1200" kern="1200" dirty="0" smtClean="0"/>
            <a:t> 5 </a:t>
          </a:r>
          <a:r>
            <a:rPr lang="en-US" sz="1200" kern="1200" dirty="0" err="1" smtClean="0"/>
            <a:t>crore</a:t>
          </a:r>
          <a:endParaRPr lang="en-US" sz="1200" kern="1200" dirty="0"/>
        </a:p>
      </dsp:txBody>
      <dsp:txXfrm>
        <a:off x="3135312" y="4090756"/>
        <a:ext cx="2089546" cy="1326862"/>
      </dsp:txXfrm>
    </dsp:sp>
    <dsp:sp modelId="{A04D070E-5852-4EAF-BDAF-B06426AE3C98}">
      <dsp:nvSpPr>
        <dsp:cNvPr id="0" name=""/>
        <dsp:cNvSpPr/>
      </dsp:nvSpPr>
      <dsp:spPr>
        <a:xfrm>
          <a:off x="5457031" y="1935620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E899D-D90D-43F2-ADB6-51063E4E64A0}">
      <dsp:nvSpPr>
        <dsp:cNvPr id="0" name=""/>
        <dsp:cNvSpPr/>
      </dsp:nvSpPr>
      <dsp:spPr>
        <a:xfrm>
          <a:off x="5689203" y="2156184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SERVICE CONDITIONS</a:t>
          </a:r>
          <a:endParaRPr lang="en-US" sz="1400" kern="1200" dirty="0"/>
        </a:p>
      </dsp:txBody>
      <dsp:txXfrm>
        <a:off x="5689203" y="2156184"/>
        <a:ext cx="2089546" cy="1326862"/>
      </dsp:txXfrm>
    </dsp:sp>
    <dsp:sp modelId="{1C2C1FAF-40F1-4BD2-891A-6834C81CC109}">
      <dsp:nvSpPr>
        <dsp:cNvPr id="0" name=""/>
        <dsp:cNvSpPr/>
      </dsp:nvSpPr>
      <dsp:spPr>
        <a:xfrm>
          <a:off x="5457031" y="3870192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CD676C-408A-40BE-909C-702DC8AEFF40}">
      <dsp:nvSpPr>
        <dsp:cNvPr id="0" name=""/>
        <dsp:cNvSpPr/>
      </dsp:nvSpPr>
      <dsp:spPr>
        <a:xfrm>
          <a:off x="5689203" y="4090756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BASIC CONDITION OF SERVICE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Eg</a:t>
          </a:r>
          <a:r>
            <a:rPr lang="en-US" sz="1200" kern="1200" dirty="0" smtClean="0"/>
            <a:t>: Remain in service for 4/5/6 years</a:t>
          </a:r>
          <a:endParaRPr lang="en-US" sz="1200" kern="1200" dirty="0"/>
        </a:p>
      </dsp:txBody>
      <dsp:txXfrm>
        <a:off x="5689203" y="4090756"/>
        <a:ext cx="2089546" cy="1326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406936-CF26-4A98-9778-4F8E888FBB82}" type="datetimeFigureOut">
              <a:rPr lang="en-IN" smtClean="0"/>
              <a:pPr/>
              <a:t>15-04-2020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13955"/>
            <a:ext cx="9144000" cy="1449976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002060"/>
                </a:solidFill>
                <a:latin typeface="Algerian" pitchFamily="82" charset="0"/>
                <a:cs typeface="Times New Roman" panose="02020603050405020304" pitchFamily="18" charset="0"/>
              </a:rPr>
              <a:t>IND AS 102</a:t>
            </a:r>
            <a:br>
              <a:rPr lang="en-IN" dirty="0" smtClean="0">
                <a:solidFill>
                  <a:srgbClr val="002060"/>
                </a:solidFill>
                <a:latin typeface="Algerian" pitchFamily="82" charset="0"/>
                <a:cs typeface="Times New Roman" panose="02020603050405020304" pitchFamily="18" charset="0"/>
              </a:rPr>
            </a:br>
            <a:r>
              <a:rPr lang="en-IN" dirty="0" smtClean="0">
                <a:solidFill>
                  <a:srgbClr val="002060"/>
                </a:solidFill>
                <a:latin typeface="Algerian" pitchFamily="82" charset="0"/>
                <a:cs typeface="Times New Roman" panose="02020603050405020304" pitchFamily="18" charset="0"/>
              </a:rPr>
              <a:t>SHARE BASED PAYMENTS</a:t>
            </a:r>
            <a:endParaRPr lang="en-IN" dirty="0">
              <a:latin typeface="Algerian" pitchFamily="8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961148-B853-4A83-950C-4AD81DDC78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IN" dirty="0" smtClean="0">
                <a:latin typeface="Algerian" pitchFamily="82" charset="0"/>
                <a:cs typeface="Times New Roman" panose="02020603050405020304" pitchFamily="18" charset="0"/>
              </a:rPr>
              <a:t>BY: JAYESH AHUJA</a:t>
            </a:r>
          </a:p>
          <a:p>
            <a:pPr algn="r"/>
            <a:r>
              <a:rPr lang="en-IN" dirty="0" smtClean="0">
                <a:latin typeface="Algerian" pitchFamily="82" charset="0"/>
                <a:cs typeface="Times New Roman" panose="02020603050405020304" pitchFamily="18" charset="0"/>
              </a:rPr>
              <a:t>ARTICLE ASSISTANT</a:t>
            </a:r>
            <a:endParaRPr lang="en-IN" dirty="0">
              <a:latin typeface="Algerian" pitchFamily="82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4AF2B98-49F0-4179-B6DA-BA9FD1A4D5F0}"/>
              </a:ext>
            </a:extLst>
          </p:cNvPr>
          <p:cNvGrpSpPr/>
          <p:nvPr/>
        </p:nvGrpSpPr>
        <p:grpSpPr>
          <a:xfrm>
            <a:off x="0" y="5735637"/>
            <a:ext cx="12192000" cy="1136506"/>
            <a:chOff x="0" y="5735637"/>
            <a:chExt cx="12192000" cy="11365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298C0E6C-E093-48AA-9087-F7B0F7B43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6701" t="34913" r="16881" b="40943"/>
            <a:stretch/>
          </p:blipFill>
          <p:spPr>
            <a:xfrm>
              <a:off x="3967636" y="5735637"/>
              <a:ext cx="4105899" cy="8395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EA16DCC-092C-425D-AFD4-325CB9848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541" t="82474" r="1263" b="15395"/>
            <a:stretch/>
          </p:blipFill>
          <p:spPr>
            <a:xfrm>
              <a:off x="0" y="6723341"/>
              <a:ext cx="12192000" cy="148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02266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5211" y="315688"/>
            <a:ext cx="10363200" cy="912221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MODIFICATION OF SHARE BASED PAYMENTS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0525" y="1567542"/>
            <a:ext cx="10363200" cy="345277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 smtClean="0"/>
              <a:t>If there is  any modifications to the terms and conditions on which the equity instruments were granted, or a cancellation or settlement of that grant of equity instruments, the entity should </a:t>
            </a:r>
            <a:r>
              <a:rPr lang="en-US" dirty="0" err="1" smtClean="0"/>
              <a:t>recognise</a:t>
            </a:r>
            <a:r>
              <a:rPr lang="en-US" dirty="0" smtClean="0"/>
              <a:t>, as a minimum, the services received measured at the grant date fair value of the equity instruments granted, unless those equity instruments do not vest because of failure to satisfy a vesting condition (other than a market condition) that was specified at grant date. In addition, the entity should </a:t>
            </a:r>
            <a:r>
              <a:rPr lang="en-US" dirty="0" err="1" smtClean="0"/>
              <a:t>recognise</a:t>
            </a:r>
            <a:r>
              <a:rPr lang="en-US" dirty="0" smtClean="0"/>
              <a:t> the effects SB-FRS 102 30 of modifications that increase the total fair value of the share-based payment arrangement or are otherwise beneficial to the employee.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CANCELLATION OF SHARE BASED PAYMENTS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7646" y="1750423"/>
            <a:ext cx="99930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the Share Based Payment is cancelled then the employees compensation expenses should be recognized entirely in the reverse vesting period.</a:t>
            </a:r>
          </a:p>
          <a:p>
            <a:r>
              <a:rPr lang="en-US" dirty="0" smtClean="0"/>
              <a:t>For </a:t>
            </a:r>
            <a:r>
              <a:rPr lang="en-US" dirty="0" err="1" smtClean="0"/>
              <a:t>eg</a:t>
            </a:r>
            <a:r>
              <a:rPr lang="en-US" dirty="0" smtClean="0"/>
              <a:t>: Vesting period was 3 years and cancellation took place in the 2</a:t>
            </a:r>
            <a:r>
              <a:rPr lang="en-US" baseline="30000" dirty="0" smtClean="0"/>
              <a:t>nd</a:t>
            </a:r>
            <a:r>
              <a:rPr lang="en-US" dirty="0" smtClean="0"/>
              <a:t> year then the revised vesting period would be 2 years and the amount which is recognized in 3</a:t>
            </a:r>
            <a:r>
              <a:rPr lang="en-US" baseline="30000" dirty="0" smtClean="0"/>
              <a:t>rd</a:t>
            </a:r>
            <a:r>
              <a:rPr lang="en-US" dirty="0" smtClean="0"/>
              <a:t> year would be recognized in 2</a:t>
            </a:r>
            <a:r>
              <a:rPr lang="en-US" baseline="30000" dirty="0" smtClean="0"/>
              <a:t>nd</a:t>
            </a:r>
            <a:r>
              <a:rPr lang="en-US" dirty="0" smtClean="0"/>
              <a:t> year.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It is possible that company has paid cash to its employees on the </a:t>
            </a:r>
            <a:r>
              <a:rPr lang="en-US" dirty="0" err="1" smtClean="0"/>
              <a:t>cancellation,then</a:t>
            </a:r>
            <a:r>
              <a:rPr lang="en-US" dirty="0" smtClean="0"/>
              <a:t> it would be treated repurchase of equity interest to the extend of the fair value of the option on the date of </a:t>
            </a:r>
            <a:r>
              <a:rPr lang="en-US" dirty="0" err="1" smtClean="0"/>
              <a:t>cancellation,any</a:t>
            </a:r>
            <a:r>
              <a:rPr lang="en-US" dirty="0" smtClean="0"/>
              <a:t> </a:t>
            </a:r>
            <a:r>
              <a:rPr lang="en-US" dirty="0" err="1" smtClean="0"/>
              <a:t>excesss</a:t>
            </a:r>
            <a:r>
              <a:rPr lang="en-US" dirty="0" smtClean="0"/>
              <a:t> over the fair value would be treated as </a:t>
            </a:r>
            <a:r>
              <a:rPr lang="en-US" smtClean="0"/>
              <a:t>an expense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hatsApp Image 2020-04-14 at 9.50.03 PM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6449" y="0"/>
            <a:ext cx="10970305" cy="3892731"/>
          </a:xfrm>
          <a:prstGeom prst="rect">
            <a:avLst/>
          </a:prstGeom>
        </p:spPr>
      </p:pic>
      <p:pic>
        <p:nvPicPr>
          <p:cNvPr id="6" name="Picture 5" descr="WhatsApp Image 2020-04-14 at 9.51.23 PM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029075"/>
            <a:ext cx="12192000" cy="2828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023" y="407128"/>
            <a:ext cx="10363200" cy="1829761"/>
          </a:xfrm>
        </p:spPr>
        <p:txBody>
          <a:bodyPr>
            <a:normAutofit/>
          </a:bodyPr>
          <a:lstStyle/>
          <a:p>
            <a:pPr algn="ctr"/>
            <a:r>
              <a:rPr lang="en-IN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961148-B853-4A83-950C-4AD81DDC78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IN" sz="4400" dirty="0" smtClean="0"/>
              <a:t>ANY QUESTIONS ?</a:t>
            </a:r>
            <a:endParaRPr lang="en-IN" sz="4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581B5C2-E367-41B3-BBA0-A9A09E6040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300" t="71332" r="6325" b="11333"/>
          <a:stretch/>
        </p:blipFill>
        <p:spPr>
          <a:xfrm>
            <a:off x="1861676" y="5778344"/>
            <a:ext cx="8468648" cy="944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FE49850-E169-43CA-9BCF-A5607F4453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1794" y="2468880"/>
            <a:ext cx="5342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JAYESH D AHUJA</a:t>
            </a:r>
          </a:p>
          <a:p>
            <a:r>
              <a:rPr lang="en-US" sz="2400" dirty="0" smtClean="0"/>
              <a:t>ARTICLE ASSISTANT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9953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FCEDA0-0AA3-4775-96FB-5002ABCA0F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10972800" cy="1143000"/>
          </a:xfrm>
        </p:spPr>
        <p:txBody>
          <a:bodyPr/>
          <a:lstStyle/>
          <a:p>
            <a:pPr algn="ctr"/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DEFINATION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/>
        </p:nvGraphicFramePr>
        <p:xfrm>
          <a:off x="1293223" y="1789612"/>
          <a:ext cx="8307977" cy="4348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506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10972800" cy="1143000"/>
          </a:xfrm>
        </p:spPr>
        <p:txBody>
          <a:bodyPr/>
          <a:lstStyle/>
          <a:p>
            <a:r>
              <a:rPr lang="en-US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10972800" cy="4708525"/>
          </a:xfrm>
        </p:spPr>
        <p:txBody>
          <a:bodyPr/>
          <a:lstStyle/>
          <a:p>
            <a:r>
              <a:rPr lang="en-US" dirty="0" smtClean="0"/>
              <a:t>Shares issued to employees in the capacity of the employees. For </a:t>
            </a:r>
            <a:r>
              <a:rPr lang="en-US" dirty="0" err="1" smtClean="0"/>
              <a:t>eg</a:t>
            </a:r>
            <a:r>
              <a:rPr lang="en-US" dirty="0" smtClean="0"/>
              <a:t>: right shares and bonus shares issued to </a:t>
            </a:r>
            <a:r>
              <a:rPr lang="en-US" dirty="0" err="1" smtClean="0"/>
              <a:t>employes</a:t>
            </a:r>
            <a:endParaRPr lang="en-US" dirty="0" smtClean="0"/>
          </a:p>
          <a:p>
            <a:r>
              <a:rPr lang="en-US" dirty="0" smtClean="0"/>
              <a:t>Shares issued for acquiring net assets in a business combination(IND AS 103)</a:t>
            </a:r>
          </a:p>
          <a:p>
            <a:r>
              <a:rPr lang="en-US" dirty="0" smtClean="0"/>
              <a:t>Transactions covered under IND AS 109 (features of derivative instruments)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8762" y="1157288"/>
            <a:ext cx="7958137" cy="414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/>
              <a:t>IND AS 102 does not covers the following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9F066FD-AA01-4B69-89E4-14752A70F0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66606" y="613954"/>
            <a:ext cx="3788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TYPES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80403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C69D0D6-2074-4FA4-BA53-4057FD5B76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IMPORTANT TERMS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4949" y="2050869"/>
            <a:ext cx="113124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GRANT  DATE : It is the date on which employees agree to the terms and conditions of a share based payment plans</a:t>
            </a:r>
          </a:p>
          <a:p>
            <a:pPr marL="342900" indent="-342900"/>
            <a:r>
              <a:rPr lang="en-US" dirty="0" smtClean="0"/>
              <a:t>       NOTE:  If the share based payment  plan with employees requires approval of the shareholders then the date of passing the resolution would be taken as grant date</a:t>
            </a:r>
          </a:p>
          <a:p>
            <a:pPr marL="342900" indent="-342900">
              <a:buAutoNum type="arabicPeriod" startAt="2"/>
            </a:pPr>
            <a:r>
              <a:rPr lang="en-US" dirty="0" smtClean="0"/>
              <a:t>Vesting conditions : These are the service or performance conditions which employ has to satisfy in order to become eligible for subscription to the shares</a:t>
            </a:r>
          </a:p>
          <a:p>
            <a:pPr marL="342900" indent="-342900">
              <a:buAutoNum type="arabicPeriod" startAt="2"/>
            </a:pPr>
            <a:r>
              <a:rPr lang="en-US" dirty="0" smtClean="0"/>
              <a:t>Vesting period : It is the period from the grant date till the date when the vesting conditions are satisfied</a:t>
            </a:r>
          </a:p>
          <a:p>
            <a:pPr marL="342900" indent="-342900">
              <a:buAutoNum type="arabicPeriod" startAt="2"/>
            </a:pPr>
            <a:r>
              <a:rPr lang="en-US" dirty="0" smtClean="0"/>
              <a:t>Exercise period : It is the period given by the company to its employees to subscribe to the shares</a:t>
            </a:r>
          </a:p>
          <a:p>
            <a:pPr marL="342900" indent="-342900">
              <a:buAutoNum type="arabicPeriod" startAt="2"/>
            </a:pPr>
            <a:endParaRPr lang="en-US" dirty="0" smtClean="0"/>
          </a:p>
          <a:p>
            <a:pPr marL="342900" indent="-342900"/>
            <a:r>
              <a:rPr lang="en-US" dirty="0" smtClean="0"/>
              <a:t>       NOTE :  At the end of the exercise period , the remaining shares which  are not subscribed by employees becomes lapsed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41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7829" y="1110343"/>
            <a:ext cx="1127324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ABC limited  granted  to its employees share options with fair value of Rs 5,00,000 on 1</a:t>
            </a:r>
            <a:r>
              <a:rPr lang="en-US" baseline="30000" dirty="0" smtClean="0"/>
              <a:t>st</a:t>
            </a:r>
            <a:r>
              <a:rPr lang="en-US" dirty="0" smtClean="0"/>
              <a:t> APRIL 2010, if they remain in organization </a:t>
            </a:r>
            <a:r>
              <a:rPr lang="en-US" dirty="0" err="1" smtClean="0"/>
              <a:t>upto</a:t>
            </a:r>
            <a:r>
              <a:rPr lang="en-US" dirty="0" smtClean="0"/>
              <a:t> 31</a:t>
            </a:r>
            <a:r>
              <a:rPr lang="en-US" baseline="30000" dirty="0" smtClean="0"/>
              <a:t>st</a:t>
            </a:r>
            <a:r>
              <a:rPr lang="en-US" dirty="0" smtClean="0"/>
              <a:t> March 2013. On 31</a:t>
            </a:r>
            <a:r>
              <a:rPr lang="en-US" baseline="30000" dirty="0" smtClean="0"/>
              <a:t>st</a:t>
            </a:r>
            <a:r>
              <a:rPr lang="en-US" dirty="0" smtClean="0"/>
              <a:t> Mar 2011  ABC limited expects only 91% of the employees to remain in the </a:t>
            </a:r>
            <a:r>
              <a:rPr lang="en-US" dirty="0" err="1" smtClean="0"/>
              <a:t>employement</a:t>
            </a:r>
            <a:r>
              <a:rPr lang="en-US" dirty="0" smtClean="0"/>
              <a:t>. On 31</a:t>
            </a:r>
            <a:r>
              <a:rPr lang="en-US" baseline="30000" dirty="0" smtClean="0"/>
              <a:t>st</a:t>
            </a:r>
            <a:r>
              <a:rPr lang="en-US" dirty="0" smtClean="0"/>
              <a:t> Mar 2012 company expects 89% of the employees to remain in the employment. However 82% of the employees remained in the organization at the end of the 31</a:t>
            </a:r>
            <a:r>
              <a:rPr lang="en-US" baseline="30000" dirty="0" smtClean="0"/>
              <a:t>st</a:t>
            </a:r>
            <a:r>
              <a:rPr lang="en-US" dirty="0" smtClean="0"/>
              <a:t> Mar 2013 and all of them exercised their options. Show allocation of the expenses in each year and necessary journal entries.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66653" y="3213461"/>
          <a:ext cx="8762274" cy="2790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379"/>
                <a:gridCol w="1460379"/>
                <a:gridCol w="1460379"/>
                <a:gridCol w="1460379"/>
                <a:gridCol w="1460379"/>
                <a:gridCol w="1460379"/>
              </a:tblGrid>
              <a:tr h="697714">
                <a:tc>
                  <a:txBody>
                    <a:bodyPr/>
                    <a:lstStyle/>
                    <a:p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PROPORTION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FAIR VALUE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BE VESTED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CUMULATIVE EXPENSES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EXPENSES</a:t>
                      </a:r>
                      <a:endParaRPr lang="en-US" dirty="0"/>
                    </a:p>
                  </a:txBody>
                  <a:tcPr/>
                </a:tc>
              </a:tr>
              <a:tr h="697714">
                <a:tc>
                  <a:txBody>
                    <a:bodyPr/>
                    <a:lstStyle/>
                    <a:p>
                      <a:r>
                        <a:rPr lang="en-US" dirty="0" smtClean="0"/>
                        <a:t>Period</a:t>
                      </a:r>
                      <a:r>
                        <a:rPr lang="en-US" baseline="0" dirty="0" smtClean="0"/>
                        <a:t> 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5,00,000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1,51,667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1,51,667</a:t>
                      </a:r>
                      <a:endParaRPr lang="en-US" dirty="0"/>
                    </a:p>
                  </a:txBody>
                  <a:tcPr/>
                </a:tc>
              </a:tr>
              <a:tr h="697714">
                <a:tc>
                  <a:txBody>
                    <a:bodyPr/>
                    <a:lstStyle/>
                    <a:p>
                      <a:r>
                        <a:rPr lang="en-US" dirty="0" smtClean="0"/>
                        <a:t>Period 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5,00,000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2,96,667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1,45,000</a:t>
                      </a:r>
                      <a:endParaRPr lang="en-US" dirty="0"/>
                    </a:p>
                  </a:txBody>
                  <a:tcPr/>
                </a:tc>
              </a:tr>
              <a:tr h="697714">
                <a:tc>
                  <a:txBody>
                    <a:bodyPr/>
                    <a:lstStyle/>
                    <a:p>
                      <a:r>
                        <a:rPr lang="en-US" dirty="0" smtClean="0"/>
                        <a:t>Period 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3/3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5,00,000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4,10,000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1,13,333u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4357" t="25893" r="30826" b="12857"/>
          <a:stretch>
            <a:fillRect/>
          </a:stretch>
        </p:blipFill>
        <p:spPr bwMode="auto">
          <a:xfrm>
            <a:off x="1946366" y="1959429"/>
            <a:ext cx="7132320" cy="448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JOURNAL ENTRIES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800" dirty="0" smtClean="0"/>
              <a:t>CASH SETTLED SHARE BASED PAYMENTS</a:t>
            </a:r>
            <a:br>
              <a:rPr lang="en-US" sz="2800" dirty="0" smtClean="0"/>
            </a:br>
            <a:r>
              <a:rPr lang="en-US" sz="2800" dirty="0" smtClean="0"/>
              <a:t>ALSO KNOWN AS “SARS”(STOCK APPRECIATION RIGHTS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79269" y="2259874"/>
            <a:ext cx="91570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It is possible that the company </a:t>
            </a:r>
            <a:r>
              <a:rPr lang="en-US" sz="3200" dirty="0" err="1" smtClean="0"/>
              <a:t>doesnot</a:t>
            </a:r>
            <a:r>
              <a:rPr lang="en-US" sz="3200" dirty="0" smtClean="0"/>
              <a:t> want to dilute its stake by issuing shares, hence in this case, the company would pay cash to its employees based on the market price of the shares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4853</TotalTime>
  <Words>748</Words>
  <Application>Microsoft Office PowerPoint</Application>
  <PresentationFormat>Custom</PresentationFormat>
  <Paragraphs>89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IND AS 102 SHARE BASED PAYMENTS</vt:lpstr>
      <vt:lpstr>DEFINATION</vt:lpstr>
      <vt:lpstr>SCOPE</vt:lpstr>
      <vt:lpstr>Slide 4</vt:lpstr>
      <vt:lpstr>SOME IMPORTANT TERMS</vt:lpstr>
      <vt:lpstr>Slide 6</vt:lpstr>
      <vt:lpstr>EXAMPLE </vt:lpstr>
      <vt:lpstr>JOURNAL ENTRIES</vt:lpstr>
      <vt:lpstr>CASH SETTLED SHARE BASED PAYMENTS ALSO KNOWN AS “SARS”(STOCK APPRECIATION RIGHTS</vt:lpstr>
      <vt:lpstr>MODIFICATION OF SHARE BASED PAYMENTS</vt:lpstr>
      <vt:lpstr>CANCELLATION OF SHARE BASED PAYMENTS</vt:lpstr>
      <vt:lpstr>Slide 12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L</dc:creator>
  <cp:lastModifiedBy>Admin</cp:lastModifiedBy>
  <cp:revision>546</cp:revision>
  <dcterms:created xsi:type="dcterms:W3CDTF">2018-01-03T12:04:39Z</dcterms:created>
  <dcterms:modified xsi:type="dcterms:W3CDTF">2020-04-15T10:21:33Z</dcterms:modified>
</cp:coreProperties>
</file>