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diagrams/colors11.xml" ContentType="application/vnd.openxmlformats-officedocument.drawingml.diagramColor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1.xml" ContentType="application/vnd.openxmlformats-officedocument.drawingml.diagramData+xml"/>
  <Override PartName="/ppt/diagrams/data13.xml" ContentType="application/vnd.openxmlformats-officedocument.drawingml.diagramData+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handoutMasterIdLst>
    <p:handoutMasterId r:id="rId16"/>
  </p:handoutMasterIdLst>
  <p:sldIdLst>
    <p:sldId id="510" r:id="rId2"/>
    <p:sldId id="513" r:id="rId3"/>
    <p:sldId id="512" r:id="rId4"/>
    <p:sldId id="514" r:id="rId5"/>
    <p:sldId id="516" r:id="rId6"/>
    <p:sldId id="517" r:id="rId7"/>
    <p:sldId id="515" r:id="rId8"/>
    <p:sldId id="518" r:id="rId9"/>
    <p:sldId id="519" r:id="rId10"/>
    <p:sldId id="520" r:id="rId11"/>
    <p:sldId id="522" r:id="rId12"/>
    <p:sldId id="523" r:id="rId13"/>
    <p:sldId id="52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88" d="100"/>
          <a:sy n="88" d="100"/>
        </p:scale>
        <p:origin x="-466"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73C042-D526-42EB-9B99-FF35BACB5F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5F70300-45A1-48B0-ACBE-7CF0F72C381D}">
      <dgm:prSet/>
      <dgm:spPr>
        <a:solidFill>
          <a:srgbClr val="92D050"/>
        </a:solidFill>
      </dgm:spPr>
      <dgm:t>
        <a:bodyPr/>
        <a:lstStyle/>
        <a:p>
          <a:pPr algn="ctr" rtl="0"/>
          <a:r>
            <a:rPr lang="en-IN" dirty="0" smtClean="0"/>
            <a:t>Why </a:t>
          </a:r>
          <a:r>
            <a:rPr lang="en-US" dirty="0" smtClean="0"/>
            <a:t>DTVSV Act 2020 ?</a:t>
          </a:r>
          <a:endParaRPr lang="en-IN" dirty="0"/>
        </a:p>
      </dgm:t>
    </dgm:pt>
    <dgm:pt modelId="{A78193FB-DC5F-49AA-80AE-71871B93A342}" type="parTrans" cxnId="{1934599D-40B1-407B-ADDE-777BBD365DD4}">
      <dgm:prSet/>
      <dgm:spPr/>
      <dgm:t>
        <a:bodyPr/>
        <a:lstStyle/>
        <a:p>
          <a:endParaRPr lang="en-US"/>
        </a:p>
      </dgm:t>
    </dgm:pt>
    <dgm:pt modelId="{1456D12C-83BC-4D48-9E01-E9AC018E191D}" type="sibTrans" cxnId="{1934599D-40B1-407B-ADDE-777BBD365DD4}">
      <dgm:prSet/>
      <dgm:spPr/>
      <dgm:t>
        <a:bodyPr/>
        <a:lstStyle/>
        <a:p>
          <a:endParaRPr lang="en-US"/>
        </a:p>
      </dgm:t>
    </dgm:pt>
    <dgm:pt modelId="{9CE9BE55-63A2-4A5F-9353-354AFDD3EA76}" type="pres">
      <dgm:prSet presAssocID="{7973C042-D526-42EB-9B99-FF35BACB5F6C}" presName="linear" presStyleCnt="0">
        <dgm:presLayoutVars>
          <dgm:animLvl val="lvl"/>
          <dgm:resizeHandles val="exact"/>
        </dgm:presLayoutVars>
      </dgm:prSet>
      <dgm:spPr/>
      <dgm:t>
        <a:bodyPr/>
        <a:lstStyle/>
        <a:p>
          <a:endParaRPr lang="en-US"/>
        </a:p>
      </dgm:t>
    </dgm:pt>
    <dgm:pt modelId="{321E1ABA-4BF5-4692-BA61-7DE81FDD0AEB}" type="pres">
      <dgm:prSet presAssocID="{25F70300-45A1-48B0-ACBE-7CF0F72C381D}" presName="parentText" presStyleLbl="node1" presStyleIdx="0" presStyleCnt="1">
        <dgm:presLayoutVars>
          <dgm:chMax val="0"/>
          <dgm:bulletEnabled val="1"/>
        </dgm:presLayoutVars>
      </dgm:prSet>
      <dgm:spPr/>
      <dgm:t>
        <a:bodyPr/>
        <a:lstStyle/>
        <a:p>
          <a:endParaRPr lang="en-US"/>
        </a:p>
      </dgm:t>
    </dgm:pt>
  </dgm:ptLst>
  <dgm:cxnLst>
    <dgm:cxn modelId="{8526A4F4-D863-4BCC-B2F6-D5426181B7E5}" type="presOf" srcId="{7973C042-D526-42EB-9B99-FF35BACB5F6C}" destId="{9CE9BE55-63A2-4A5F-9353-354AFDD3EA76}" srcOrd="0" destOrd="0" presId="urn:microsoft.com/office/officeart/2005/8/layout/vList2"/>
    <dgm:cxn modelId="{1934599D-40B1-407B-ADDE-777BBD365DD4}" srcId="{7973C042-D526-42EB-9B99-FF35BACB5F6C}" destId="{25F70300-45A1-48B0-ACBE-7CF0F72C381D}" srcOrd="0" destOrd="0" parTransId="{A78193FB-DC5F-49AA-80AE-71871B93A342}" sibTransId="{1456D12C-83BC-4D48-9E01-E9AC018E191D}"/>
    <dgm:cxn modelId="{3249B985-2065-4C77-9C17-9D46EC2D430B}" type="presOf" srcId="{25F70300-45A1-48B0-ACBE-7CF0F72C381D}" destId="{321E1ABA-4BF5-4692-BA61-7DE81FDD0AEB}" srcOrd="0" destOrd="0" presId="urn:microsoft.com/office/officeart/2005/8/layout/vList2"/>
    <dgm:cxn modelId="{0A1EDB82-74D2-4509-B0B6-06032F004CFA}" type="presParOf" srcId="{9CE9BE55-63A2-4A5F-9353-354AFDD3EA76}" destId="{321E1ABA-4BF5-4692-BA61-7DE81FDD0AEB}" srcOrd="0"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0DA7A8C4-5BC0-49AE-AE0A-9CE3E317F75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E48E2FB-86A8-4BA9-8F5F-DE1545663F05}">
      <dgm:prSet/>
      <dgm:spPr>
        <a:solidFill>
          <a:srgbClr val="92D050"/>
        </a:solidFill>
      </dgm:spPr>
      <dgm:t>
        <a:bodyPr/>
        <a:lstStyle/>
        <a:p>
          <a:pPr algn="ctr" rtl="0"/>
          <a:r>
            <a:rPr lang="en-IN" dirty="0" smtClean="0"/>
            <a:t>Forms</a:t>
          </a:r>
          <a:endParaRPr lang="en-US" dirty="0"/>
        </a:p>
      </dgm:t>
    </dgm:pt>
    <dgm:pt modelId="{00CF81E2-0518-4173-B2CB-4FC4EA6A0EB3}" type="parTrans" cxnId="{989BB548-0E0C-4370-89C3-B52D6A5417E8}">
      <dgm:prSet/>
      <dgm:spPr/>
      <dgm:t>
        <a:bodyPr/>
        <a:lstStyle/>
        <a:p>
          <a:endParaRPr lang="en-US"/>
        </a:p>
      </dgm:t>
    </dgm:pt>
    <dgm:pt modelId="{9276AE88-82CB-437C-9F8F-69DDAE802712}" type="sibTrans" cxnId="{989BB548-0E0C-4370-89C3-B52D6A5417E8}">
      <dgm:prSet/>
      <dgm:spPr/>
      <dgm:t>
        <a:bodyPr/>
        <a:lstStyle/>
        <a:p>
          <a:endParaRPr lang="en-US"/>
        </a:p>
      </dgm:t>
    </dgm:pt>
    <dgm:pt modelId="{DF687A06-E519-4159-8BB7-0C5483082F55}" type="pres">
      <dgm:prSet presAssocID="{0DA7A8C4-5BC0-49AE-AE0A-9CE3E317F756}" presName="linear" presStyleCnt="0">
        <dgm:presLayoutVars>
          <dgm:animLvl val="lvl"/>
          <dgm:resizeHandles val="exact"/>
        </dgm:presLayoutVars>
      </dgm:prSet>
      <dgm:spPr/>
      <dgm:t>
        <a:bodyPr/>
        <a:lstStyle/>
        <a:p>
          <a:endParaRPr lang="en-US"/>
        </a:p>
      </dgm:t>
    </dgm:pt>
    <dgm:pt modelId="{2DBBB049-ECA8-448D-827A-CE6485826B19}" type="pres">
      <dgm:prSet presAssocID="{5E48E2FB-86A8-4BA9-8F5F-DE1545663F05}" presName="parentText" presStyleLbl="node1" presStyleIdx="0" presStyleCnt="1">
        <dgm:presLayoutVars>
          <dgm:chMax val="0"/>
          <dgm:bulletEnabled val="1"/>
        </dgm:presLayoutVars>
      </dgm:prSet>
      <dgm:spPr/>
      <dgm:t>
        <a:bodyPr/>
        <a:lstStyle/>
        <a:p>
          <a:endParaRPr lang="en-US"/>
        </a:p>
      </dgm:t>
    </dgm:pt>
  </dgm:ptLst>
  <dgm:cxnLst>
    <dgm:cxn modelId="{6C491CED-59A3-4383-A43F-D36FD028F4E0}" type="presOf" srcId="{5E48E2FB-86A8-4BA9-8F5F-DE1545663F05}" destId="{2DBBB049-ECA8-448D-827A-CE6485826B19}" srcOrd="0" destOrd="0" presId="urn:microsoft.com/office/officeart/2005/8/layout/vList2"/>
    <dgm:cxn modelId="{521B0A39-E515-4D79-950E-138B5BB21B5D}" type="presOf" srcId="{0DA7A8C4-5BC0-49AE-AE0A-9CE3E317F756}" destId="{DF687A06-E519-4159-8BB7-0C5483082F55}" srcOrd="0" destOrd="0" presId="urn:microsoft.com/office/officeart/2005/8/layout/vList2"/>
    <dgm:cxn modelId="{989BB548-0E0C-4370-89C3-B52D6A5417E8}" srcId="{0DA7A8C4-5BC0-49AE-AE0A-9CE3E317F756}" destId="{5E48E2FB-86A8-4BA9-8F5F-DE1545663F05}" srcOrd="0" destOrd="0" parTransId="{00CF81E2-0518-4173-B2CB-4FC4EA6A0EB3}" sibTransId="{9276AE88-82CB-437C-9F8F-69DDAE802712}"/>
    <dgm:cxn modelId="{54F94130-F4DC-402F-A90E-4688366C32AC}" type="presParOf" srcId="{DF687A06-E519-4159-8BB7-0C5483082F55}" destId="{2DBBB049-ECA8-448D-827A-CE6485826B19}" srcOrd="0"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03E85914-5861-4C4C-A0E6-11C56A7289F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9E45EDC9-F29A-4795-B0C4-CA9C9F1AB499}">
      <dgm:prSet phldrT="[Text]" custT="1"/>
      <dgm:spPr/>
      <dgm:t>
        <a:bodyPr/>
        <a:lstStyle/>
        <a:p>
          <a:r>
            <a:rPr lang="en-US" sz="2600" dirty="0" smtClean="0"/>
            <a:t>Intimation of payment and proof of withdrawal</a:t>
          </a:r>
          <a:endParaRPr lang="en-US" sz="2600" dirty="0"/>
        </a:p>
      </dgm:t>
    </dgm:pt>
    <dgm:pt modelId="{2D5D1A1D-7B3D-4DA2-AA08-C7E8F552D3A4}" type="parTrans" cxnId="{5D1DC9E3-92CA-4F43-9F0A-CEA42289F41C}">
      <dgm:prSet/>
      <dgm:spPr/>
      <dgm:t>
        <a:bodyPr/>
        <a:lstStyle/>
        <a:p>
          <a:endParaRPr lang="en-US"/>
        </a:p>
      </dgm:t>
    </dgm:pt>
    <dgm:pt modelId="{54F81314-4F6E-4AB7-865B-ECA794394708}" type="sibTrans" cxnId="{5D1DC9E3-92CA-4F43-9F0A-CEA42289F41C}">
      <dgm:prSet/>
      <dgm:spPr/>
      <dgm:t>
        <a:bodyPr/>
        <a:lstStyle/>
        <a:p>
          <a:endParaRPr lang="en-US"/>
        </a:p>
      </dgm:t>
    </dgm:pt>
    <dgm:pt modelId="{2A1B4110-93BD-4B74-80A7-B61AA6258444}">
      <dgm:prSet phldrT="[Text]" custT="1"/>
      <dgm:spPr/>
      <dgm:t>
        <a:bodyPr/>
        <a:lstStyle/>
        <a:p>
          <a:r>
            <a:rPr lang="en-US" sz="1400" dirty="0" smtClean="0"/>
            <a:t>The details of payment made pursuant to Form 3 shall be furnished to the designated authority in this Form. </a:t>
          </a:r>
          <a:endParaRPr lang="en-US" sz="1400" dirty="0"/>
        </a:p>
      </dgm:t>
    </dgm:pt>
    <dgm:pt modelId="{D4911F54-D510-4854-B8D7-AB49ADF1505E}" type="parTrans" cxnId="{C5AF6DE1-C887-423E-B7E9-07C3C089ACE5}">
      <dgm:prSet/>
      <dgm:spPr/>
      <dgm:t>
        <a:bodyPr/>
        <a:lstStyle/>
        <a:p>
          <a:endParaRPr lang="en-US"/>
        </a:p>
      </dgm:t>
    </dgm:pt>
    <dgm:pt modelId="{9DCC8082-5380-4141-93CA-09D249AA2537}" type="sibTrans" cxnId="{C5AF6DE1-C887-423E-B7E9-07C3C089ACE5}">
      <dgm:prSet/>
      <dgm:spPr/>
      <dgm:t>
        <a:bodyPr/>
        <a:lstStyle/>
        <a:p>
          <a:endParaRPr lang="en-US"/>
        </a:p>
      </dgm:t>
    </dgm:pt>
    <dgm:pt modelId="{3147BB64-001B-4528-A15A-02AD9A72FB14}">
      <dgm:prSet phldrT="[Text]" custT="1"/>
      <dgm:spPr/>
      <dgm:t>
        <a:bodyPr/>
        <a:lstStyle/>
        <a:p>
          <a:r>
            <a:rPr lang="en-US" sz="1400" dirty="0" smtClean="0"/>
            <a:t>. Further, the proof of withdrawal of appeal, objection, application, writ petition, special leave petition, arbitration, conciliation, mediation, or claim filed by the </a:t>
          </a:r>
          <a:r>
            <a:rPr lang="en-US" sz="1400" dirty="0" err="1" smtClean="0"/>
            <a:t>declarant</a:t>
          </a:r>
          <a:r>
            <a:rPr lang="en-US" sz="1400" dirty="0" smtClean="0"/>
            <a:t> (as the case may be) shall also be furnished.</a:t>
          </a:r>
          <a:endParaRPr lang="en-US" sz="1400" dirty="0"/>
        </a:p>
      </dgm:t>
    </dgm:pt>
    <dgm:pt modelId="{FD9BF1E4-DCCA-447F-A242-40CF86BFC4C6}" type="parTrans" cxnId="{0811BC99-9E14-4EA3-99BC-A75776A10272}">
      <dgm:prSet/>
      <dgm:spPr/>
      <dgm:t>
        <a:bodyPr/>
        <a:lstStyle/>
        <a:p>
          <a:endParaRPr lang="en-US"/>
        </a:p>
      </dgm:t>
    </dgm:pt>
    <dgm:pt modelId="{C8685B7C-3CBC-469A-9CF4-1A899B78E318}" type="sibTrans" cxnId="{0811BC99-9E14-4EA3-99BC-A75776A10272}">
      <dgm:prSet/>
      <dgm:spPr/>
      <dgm:t>
        <a:bodyPr/>
        <a:lstStyle/>
        <a:p>
          <a:endParaRPr lang="en-US"/>
        </a:p>
      </dgm:t>
    </dgm:pt>
    <dgm:pt modelId="{59EF61EE-F0D0-4FDB-B409-D4EF6D38D02C}">
      <dgm:prSet phldrT="[Text]" custT="1"/>
      <dgm:spPr/>
      <dgm:t>
        <a:bodyPr/>
        <a:lstStyle/>
        <a:p>
          <a:r>
            <a:rPr lang="en-US" sz="1500" dirty="0" smtClean="0"/>
            <a:t>The order is a culmination of the entire process whereby the designated authority certifies that the taxpayer has paid the dues as mentioned in Form 3 and that immunity from any prosecution or penalty proceedings is granted to the taxpayer.</a:t>
          </a:r>
          <a:endParaRPr lang="en-US" sz="1500" dirty="0"/>
        </a:p>
      </dgm:t>
    </dgm:pt>
    <dgm:pt modelId="{9F8DE874-2965-43FD-9547-549835D3E0C6}">
      <dgm:prSet phldrT="[Text]" custT="1"/>
      <dgm:spPr/>
      <dgm:t>
        <a:bodyPr/>
        <a:lstStyle/>
        <a:p>
          <a:r>
            <a:rPr lang="en-US" sz="1500" dirty="0" smtClean="0"/>
            <a:t>The designated authority in this Form shall issue the order.</a:t>
          </a:r>
          <a:endParaRPr lang="en-US" sz="1500" dirty="0"/>
        </a:p>
      </dgm:t>
    </dgm:pt>
    <dgm:pt modelId="{086C789E-87AE-402A-92C9-617FB490ED3B}">
      <dgm:prSet phldrT="[Text]" custT="1"/>
      <dgm:spPr/>
      <dgm:t>
        <a:bodyPr/>
        <a:lstStyle/>
        <a:p>
          <a:r>
            <a:rPr lang="en-US" sz="2600" dirty="0" smtClean="0"/>
            <a:t>Issuance of order</a:t>
          </a:r>
          <a:endParaRPr lang="en-US" sz="2600" dirty="0"/>
        </a:p>
      </dgm:t>
    </dgm:pt>
    <dgm:pt modelId="{5865A860-CDB2-49C6-A3C5-439FCB9F39AD}" type="sibTrans" cxnId="{46C98C0A-727E-44F3-B734-C04AF0FF3B25}">
      <dgm:prSet/>
      <dgm:spPr/>
      <dgm:t>
        <a:bodyPr/>
        <a:lstStyle/>
        <a:p>
          <a:endParaRPr lang="en-US"/>
        </a:p>
      </dgm:t>
    </dgm:pt>
    <dgm:pt modelId="{667B70BF-3088-4151-B077-73B0FF3FD9A3}" type="parTrans" cxnId="{46C98C0A-727E-44F3-B734-C04AF0FF3B25}">
      <dgm:prSet/>
      <dgm:spPr/>
      <dgm:t>
        <a:bodyPr/>
        <a:lstStyle/>
        <a:p>
          <a:endParaRPr lang="en-US"/>
        </a:p>
      </dgm:t>
    </dgm:pt>
    <dgm:pt modelId="{21466A2F-9918-43A6-BC5A-78926D005B4E}" type="sibTrans" cxnId="{F93EDCB5-A27A-4816-B6F8-D4AF3D6240CA}">
      <dgm:prSet/>
      <dgm:spPr/>
      <dgm:t>
        <a:bodyPr/>
        <a:lstStyle/>
        <a:p>
          <a:endParaRPr lang="en-US"/>
        </a:p>
      </dgm:t>
    </dgm:pt>
    <dgm:pt modelId="{50C9089D-381A-4467-BCA7-678D8DFB2185}" type="parTrans" cxnId="{F93EDCB5-A27A-4816-B6F8-D4AF3D6240CA}">
      <dgm:prSet/>
      <dgm:spPr/>
      <dgm:t>
        <a:bodyPr/>
        <a:lstStyle/>
        <a:p>
          <a:endParaRPr lang="en-US"/>
        </a:p>
      </dgm:t>
    </dgm:pt>
    <dgm:pt modelId="{36605AE4-8605-4073-9DAD-93DD712DFB5F}" type="sibTrans" cxnId="{8560C806-8A5A-4202-A7A4-7E397446247A}">
      <dgm:prSet/>
      <dgm:spPr/>
      <dgm:t>
        <a:bodyPr/>
        <a:lstStyle/>
        <a:p>
          <a:endParaRPr lang="en-US"/>
        </a:p>
      </dgm:t>
    </dgm:pt>
    <dgm:pt modelId="{C0E4F8F6-0862-4CC7-B5E5-9EDF7A18AF6B}" type="parTrans" cxnId="{8560C806-8A5A-4202-A7A4-7E397446247A}">
      <dgm:prSet/>
      <dgm:spPr/>
      <dgm:t>
        <a:bodyPr/>
        <a:lstStyle/>
        <a:p>
          <a:endParaRPr lang="en-US"/>
        </a:p>
      </dgm:t>
    </dgm:pt>
    <dgm:pt modelId="{8586DE98-2253-4650-A207-2D74E1BE8474}" type="pres">
      <dgm:prSet presAssocID="{03E85914-5861-4C4C-A0E6-11C56A7289FF}" presName="linear" presStyleCnt="0">
        <dgm:presLayoutVars>
          <dgm:dir/>
          <dgm:resizeHandles val="exact"/>
        </dgm:presLayoutVars>
      </dgm:prSet>
      <dgm:spPr/>
      <dgm:t>
        <a:bodyPr/>
        <a:lstStyle/>
        <a:p>
          <a:endParaRPr lang="en-US"/>
        </a:p>
      </dgm:t>
    </dgm:pt>
    <dgm:pt modelId="{39268481-BB22-41F2-8D16-2F96E62B7CAB}" type="pres">
      <dgm:prSet presAssocID="{9E45EDC9-F29A-4795-B0C4-CA9C9F1AB499}" presName="comp" presStyleCnt="0"/>
      <dgm:spPr/>
    </dgm:pt>
    <dgm:pt modelId="{CFA630CA-41A4-43A3-A0C7-2125F308FD91}" type="pres">
      <dgm:prSet presAssocID="{9E45EDC9-F29A-4795-B0C4-CA9C9F1AB499}" presName="box" presStyleLbl="node1" presStyleIdx="0" presStyleCnt="2" custScaleY="34264" custLinFactNeighborX="168" custLinFactNeighborY="1191"/>
      <dgm:spPr/>
      <dgm:t>
        <a:bodyPr/>
        <a:lstStyle/>
        <a:p>
          <a:endParaRPr lang="en-US"/>
        </a:p>
      </dgm:t>
    </dgm:pt>
    <dgm:pt modelId="{EBF56BBD-F7E0-4B54-A941-F41F9FB10F55}" type="pres">
      <dgm:prSet presAssocID="{9E45EDC9-F29A-4795-B0C4-CA9C9F1AB499}" presName="img" presStyleLbl="fgImgPlace1" presStyleIdx="0" presStyleCnt="2" custScaleX="4531" custScaleY="4557" custLinFactNeighborX="-20199" custLinFactNeighborY="-425"/>
      <dgm:spPr/>
    </dgm:pt>
    <dgm:pt modelId="{7684BE16-283E-4A0D-BD1E-5AEDC0FA4F27}" type="pres">
      <dgm:prSet presAssocID="{9E45EDC9-F29A-4795-B0C4-CA9C9F1AB499}" presName="text" presStyleLbl="node1" presStyleIdx="0" presStyleCnt="2">
        <dgm:presLayoutVars>
          <dgm:bulletEnabled val="1"/>
        </dgm:presLayoutVars>
      </dgm:prSet>
      <dgm:spPr/>
      <dgm:t>
        <a:bodyPr/>
        <a:lstStyle/>
        <a:p>
          <a:endParaRPr lang="en-US"/>
        </a:p>
      </dgm:t>
    </dgm:pt>
    <dgm:pt modelId="{B64FF849-8496-4107-B90D-1FC157916C39}" type="pres">
      <dgm:prSet presAssocID="{54F81314-4F6E-4AB7-865B-ECA794394708}" presName="spacer" presStyleCnt="0"/>
      <dgm:spPr/>
    </dgm:pt>
    <dgm:pt modelId="{1F340EE2-AFBD-4D25-BD8F-B0158DC8C8A1}" type="pres">
      <dgm:prSet presAssocID="{086C789E-87AE-402A-92C9-617FB490ED3B}" presName="comp" presStyleCnt="0"/>
      <dgm:spPr/>
    </dgm:pt>
    <dgm:pt modelId="{0887C31D-C4EA-460D-805A-7E70E112378C}" type="pres">
      <dgm:prSet presAssocID="{086C789E-87AE-402A-92C9-617FB490ED3B}" presName="box" presStyleLbl="node1" presStyleIdx="1" presStyleCnt="2" custScaleY="37418" custLinFactNeighborY="-2124"/>
      <dgm:spPr/>
      <dgm:t>
        <a:bodyPr/>
        <a:lstStyle/>
        <a:p>
          <a:endParaRPr lang="en-US"/>
        </a:p>
      </dgm:t>
    </dgm:pt>
    <dgm:pt modelId="{57F8684B-EF40-4CC1-898C-19882F70F4A8}" type="pres">
      <dgm:prSet presAssocID="{086C789E-87AE-402A-92C9-617FB490ED3B}" presName="img" presStyleLbl="fgImgPlace1" presStyleIdx="1" presStyleCnt="2" custScaleX="4532" custScaleY="3584" custLinFactNeighborX="-22304" custLinFactNeighborY="-6590"/>
      <dgm:spPr/>
    </dgm:pt>
    <dgm:pt modelId="{9D6A3BFD-761C-4F49-B6BE-3169003481A8}" type="pres">
      <dgm:prSet presAssocID="{086C789E-87AE-402A-92C9-617FB490ED3B}" presName="text" presStyleLbl="node1" presStyleIdx="1" presStyleCnt="2">
        <dgm:presLayoutVars>
          <dgm:bulletEnabled val="1"/>
        </dgm:presLayoutVars>
      </dgm:prSet>
      <dgm:spPr/>
      <dgm:t>
        <a:bodyPr/>
        <a:lstStyle/>
        <a:p>
          <a:endParaRPr lang="en-US"/>
        </a:p>
      </dgm:t>
    </dgm:pt>
  </dgm:ptLst>
  <dgm:cxnLst>
    <dgm:cxn modelId="{7B1B3748-66A0-4562-ADEF-816BD3F2118E}" type="presOf" srcId="{3147BB64-001B-4528-A15A-02AD9A72FB14}" destId="{CFA630CA-41A4-43A3-A0C7-2125F308FD91}" srcOrd="0" destOrd="2" presId="urn:microsoft.com/office/officeart/2005/8/layout/vList4"/>
    <dgm:cxn modelId="{95C196BF-DB86-4C15-96EA-C90EE4306D32}" type="presOf" srcId="{2A1B4110-93BD-4B74-80A7-B61AA6258444}" destId="{7684BE16-283E-4A0D-BD1E-5AEDC0FA4F27}" srcOrd="1" destOrd="1" presId="urn:microsoft.com/office/officeart/2005/8/layout/vList4"/>
    <dgm:cxn modelId="{0811BC99-9E14-4EA3-99BC-A75776A10272}" srcId="{9E45EDC9-F29A-4795-B0C4-CA9C9F1AB499}" destId="{3147BB64-001B-4528-A15A-02AD9A72FB14}" srcOrd="1" destOrd="0" parTransId="{FD9BF1E4-DCCA-447F-A242-40CF86BFC4C6}" sibTransId="{C8685B7C-3CBC-469A-9CF4-1A899B78E318}"/>
    <dgm:cxn modelId="{E3C7D1B6-FF38-4E9C-82C0-9AC1AB58B17E}" type="presOf" srcId="{086C789E-87AE-402A-92C9-617FB490ED3B}" destId="{0887C31D-C4EA-460D-805A-7E70E112378C}" srcOrd="0" destOrd="0" presId="urn:microsoft.com/office/officeart/2005/8/layout/vList4"/>
    <dgm:cxn modelId="{8B72324E-2778-4C4E-8083-CFE44F9C0C73}" type="presOf" srcId="{59EF61EE-F0D0-4FDB-B409-D4EF6D38D02C}" destId="{0887C31D-C4EA-460D-805A-7E70E112378C}" srcOrd="0" destOrd="2" presId="urn:microsoft.com/office/officeart/2005/8/layout/vList4"/>
    <dgm:cxn modelId="{F93EDCB5-A27A-4816-B6F8-D4AF3D6240CA}" srcId="{086C789E-87AE-402A-92C9-617FB490ED3B}" destId="{59EF61EE-F0D0-4FDB-B409-D4EF6D38D02C}" srcOrd="1" destOrd="0" parTransId="{50C9089D-381A-4467-BCA7-678D8DFB2185}" sibTransId="{21466A2F-9918-43A6-BC5A-78926D005B4E}"/>
    <dgm:cxn modelId="{60C71FD0-379B-4264-8133-CD4CF9AEB9A8}" type="presOf" srcId="{9E45EDC9-F29A-4795-B0C4-CA9C9F1AB499}" destId="{CFA630CA-41A4-43A3-A0C7-2125F308FD91}" srcOrd="0" destOrd="0" presId="urn:microsoft.com/office/officeart/2005/8/layout/vList4"/>
    <dgm:cxn modelId="{F20F53D9-AEF2-45E8-A7B3-3FEE4F3725AB}" type="presOf" srcId="{086C789E-87AE-402A-92C9-617FB490ED3B}" destId="{9D6A3BFD-761C-4F49-B6BE-3169003481A8}" srcOrd="1" destOrd="0" presId="urn:microsoft.com/office/officeart/2005/8/layout/vList4"/>
    <dgm:cxn modelId="{2CE081BD-758E-4CA0-AC0D-504E162DEF15}" type="presOf" srcId="{9E45EDC9-F29A-4795-B0C4-CA9C9F1AB499}" destId="{7684BE16-283E-4A0D-BD1E-5AEDC0FA4F27}" srcOrd="1" destOrd="0" presId="urn:microsoft.com/office/officeart/2005/8/layout/vList4"/>
    <dgm:cxn modelId="{1436BDF5-5C46-4DC6-AA71-733E382881EA}" type="presOf" srcId="{59EF61EE-F0D0-4FDB-B409-D4EF6D38D02C}" destId="{9D6A3BFD-761C-4F49-B6BE-3169003481A8}" srcOrd="1" destOrd="2" presId="urn:microsoft.com/office/officeart/2005/8/layout/vList4"/>
    <dgm:cxn modelId="{5D1DC9E3-92CA-4F43-9F0A-CEA42289F41C}" srcId="{03E85914-5861-4C4C-A0E6-11C56A7289FF}" destId="{9E45EDC9-F29A-4795-B0C4-CA9C9F1AB499}" srcOrd="0" destOrd="0" parTransId="{2D5D1A1D-7B3D-4DA2-AA08-C7E8F552D3A4}" sibTransId="{54F81314-4F6E-4AB7-865B-ECA794394708}"/>
    <dgm:cxn modelId="{B9A0CC90-BE51-4D8B-AE3D-D34AB86D4FD9}" type="presOf" srcId="{3147BB64-001B-4528-A15A-02AD9A72FB14}" destId="{7684BE16-283E-4A0D-BD1E-5AEDC0FA4F27}" srcOrd="1" destOrd="2" presId="urn:microsoft.com/office/officeart/2005/8/layout/vList4"/>
    <dgm:cxn modelId="{2CD29A73-D604-4F14-AB72-BFEBFC6B5B17}" type="presOf" srcId="{9F8DE874-2965-43FD-9547-549835D3E0C6}" destId="{0887C31D-C4EA-460D-805A-7E70E112378C}" srcOrd="0" destOrd="1" presId="urn:microsoft.com/office/officeart/2005/8/layout/vList4"/>
    <dgm:cxn modelId="{C5AF6DE1-C887-423E-B7E9-07C3C089ACE5}" srcId="{9E45EDC9-F29A-4795-B0C4-CA9C9F1AB499}" destId="{2A1B4110-93BD-4B74-80A7-B61AA6258444}" srcOrd="0" destOrd="0" parTransId="{D4911F54-D510-4854-B8D7-AB49ADF1505E}" sibTransId="{9DCC8082-5380-4141-93CA-09D249AA2537}"/>
    <dgm:cxn modelId="{3F341066-CA10-4DB3-85FB-5D95EFC76FC8}" type="presOf" srcId="{03E85914-5861-4C4C-A0E6-11C56A7289FF}" destId="{8586DE98-2253-4650-A207-2D74E1BE8474}" srcOrd="0" destOrd="0" presId="urn:microsoft.com/office/officeart/2005/8/layout/vList4"/>
    <dgm:cxn modelId="{976C298F-8281-493A-BE63-DD756A787279}" type="presOf" srcId="{2A1B4110-93BD-4B74-80A7-B61AA6258444}" destId="{CFA630CA-41A4-43A3-A0C7-2125F308FD91}" srcOrd="0" destOrd="1" presId="urn:microsoft.com/office/officeart/2005/8/layout/vList4"/>
    <dgm:cxn modelId="{2D978689-04A8-490C-9451-E888C6F7CA4A}" type="presOf" srcId="{9F8DE874-2965-43FD-9547-549835D3E0C6}" destId="{9D6A3BFD-761C-4F49-B6BE-3169003481A8}" srcOrd="1" destOrd="1" presId="urn:microsoft.com/office/officeart/2005/8/layout/vList4"/>
    <dgm:cxn modelId="{46C98C0A-727E-44F3-B734-C04AF0FF3B25}" srcId="{03E85914-5861-4C4C-A0E6-11C56A7289FF}" destId="{086C789E-87AE-402A-92C9-617FB490ED3B}" srcOrd="1" destOrd="0" parTransId="{667B70BF-3088-4151-B077-73B0FF3FD9A3}" sibTransId="{5865A860-CDB2-49C6-A3C5-439FCB9F39AD}"/>
    <dgm:cxn modelId="{8560C806-8A5A-4202-A7A4-7E397446247A}" srcId="{086C789E-87AE-402A-92C9-617FB490ED3B}" destId="{9F8DE874-2965-43FD-9547-549835D3E0C6}" srcOrd="0" destOrd="0" parTransId="{C0E4F8F6-0862-4CC7-B5E5-9EDF7A18AF6B}" sibTransId="{36605AE4-8605-4073-9DAD-93DD712DFB5F}"/>
    <dgm:cxn modelId="{1E72DE1B-B4FF-4C86-8539-3B1966FA319A}" type="presParOf" srcId="{8586DE98-2253-4650-A207-2D74E1BE8474}" destId="{39268481-BB22-41F2-8D16-2F96E62B7CAB}" srcOrd="0" destOrd="0" presId="urn:microsoft.com/office/officeart/2005/8/layout/vList4"/>
    <dgm:cxn modelId="{50B33F3D-093F-4138-BF0B-5F7C96E77D9A}" type="presParOf" srcId="{39268481-BB22-41F2-8D16-2F96E62B7CAB}" destId="{CFA630CA-41A4-43A3-A0C7-2125F308FD91}" srcOrd="0" destOrd="0" presId="urn:microsoft.com/office/officeart/2005/8/layout/vList4"/>
    <dgm:cxn modelId="{934FF6A9-714E-453F-8AF4-2AC0FC881F10}" type="presParOf" srcId="{39268481-BB22-41F2-8D16-2F96E62B7CAB}" destId="{EBF56BBD-F7E0-4B54-A941-F41F9FB10F55}" srcOrd="1" destOrd="0" presId="urn:microsoft.com/office/officeart/2005/8/layout/vList4"/>
    <dgm:cxn modelId="{9495D2A5-1C28-4261-9E61-F8129B639FDD}" type="presParOf" srcId="{39268481-BB22-41F2-8D16-2F96E62B7CAB}" destId="{7684BE16-283E-4A0D-BD1E-5AEDC0FA4F27}" srcOrd="2" destOrd="0" presId="urn:microsoft.com/office/officeart/2005/8/layout/vList4"/>
    <dgm:cxn modelId="{846E2D12-6A5A-4DCC-B353-7C89AF7FF0D4}" type="presParOf" srcId="{8586DE98-2253-4650-A207-2D74E1BE8474}" destId="{B64FF849-8496-4107-B90D-1FC157916C39}" srcOrd="1" destOrd="0" presId="urn:microsoft.com/office/officeart/2005/8/layout/vList4"/>
    <dgm:cxn modelId="{8945B291-BC1A-4A43-83E3-44C02FC44667}" type="presParOf" srcId="{8586DE98-2253-4650-A207-2D74E1BE8474}" destId="{1F340EE2-AFBD-4D25-BD8F-B0158DC8C8A1}" srcOrd="2" destOrd="0" presId="urn:microsoft.com/office/officeart/2005/8/layout/vList4"/>
    <dgm:cxn modelId="{282B3FA7-A041-4A65-ACDF-FA053B8FAD69}" type="presParOf" srcId="{1F340EE2-AFBD-4D25-BD8F-B0158DC8C8A1}" destId="{0887C31D-C4EA-460D-805A-7E70E112378C}" srcOrd="0" destOrd="0" presId="urn:microsoft.com/office/officeart/2005/8/layout/vList4"/>
    <dgm:cxn modelId="{06058F2E-3A67-4F0D-9C3C-C0E0194F5067}" type="presParOf" srcId="{1F340EE2-AFBD-4D25-BD8F-B0158DC8C8A1}" destId="{57F8684B-EF40-4CC1-898C-19882F70F4A8}" srcOrd="1" destOrd="0" presId="urn:microsoft.com/office/officeart/2005/8/layout/vList4"/>
    <dgm:cxn modelId="{C2CEFF22-F92A-48DC-B99F-CDFFC5010CD1}" type="presParOf" srcId="{1F340EE2-AFBD-4D25-BD8F-B0158DC8C8A1}" destId="{9D6A3BFD-761C-4F49-B6BE-3169003481A8}" srcOrd="2" destOrd="0" presId="urn:microsoft.com/office/officeart/2005/8/layout/vList4"/>
  </dgm:cxnLst>
  <dgm:bg/>
  <dgm:whole/>
</dgm:dataModel>
</file>

<file path=ppt/diagrams/data12.xml><?xml version="1.0" encoding="utf-8"?>
<dgm:dataModel xmlns:dgm="http://schemas.openxmlformats.org/drawingml/2006/diagram" xmlns:a="http://schemas.openxmlformats.org/drawingml/2006/main">
  <dgm:ptLst>
    <dgm:pt modelId="{81107BAF-37E3-446F-AB25-EA3872FC589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BAF11AE-CC07-4C4F-9FE8-A2542C879A4F}">
      <dgm:prSet custT="1"/>
      <dgm:spPr>
        <a:solidFill>
          <a:srgbClr val="92D050"/>
        </a:solidFill>
      </dgm:spPr>
      <dgm:t>
        <a:bodyPr/>
        <a:lstStyle/>
        <a:p>
          <a:pPr algn="ctr" rtl="0"/>
          <a:r>
            <a:rPr lang="en-IN" sz="2600" dirty="0" smtClean="0"/>
            <a:t>Salient Features</a:t>
          </a:r>
          <a:r>
            <a:rPr lang="en-IN" sz="3400" dirty="0" smtClean="0"/>
            <a:t> </a:t>
          </a:r>
          <a:endParaRPr lang="en-US" sz="3400" dirty="0"/>
        </a:p>
      </dgm:t>
    </dgm:pt>
    <dgm:pt modelId="{967A8C30-5057-4524-93E6-F00FBF3E8D45}" type="parTrans" cxnId="{8B9674FA-D40B-4021-85C2-0CB643BEE6FE}">
      <dgm:prSet/>
      <dgm:spPr/>
      <dgm:t>
        <a:bodyPr/>
        <a:lstStyle/>
        <a:p>
          <a:endParaRPr lang="en-US"/>
        </a:p>
      </dgm:t>
    </dgm:pt>
    <dgm:pt modelId="{AA08E5F8-8FF4-4657-8BB7-7E72D6A1B376}" type="sibTrans" cxnId="{8B9674FA-D40B-4021-85C2-0CB643BEE6FE}">
      <dgm:prSet/>
      <dgm:spPr/>
      <dgm:t>
        <a:bodyPr/>
        <a:lstStyle/>
        <a:p>
          <a:endParaRPr lang="en-US"/>
        </a:p>
      </dgm:t>
    </dgm:pt>
    <dgm:pt modelId="{15F1C577-B91D-4D09-9FFF-93D3CB074506}" type="pres">
      <dgm:prSet presAssocID="{81107BAF-37E3-446F-AB25-EA3872FC589A}" presName="linear" presStyleCnt="0">
        <dgm:presLayoutVars>
          <dgm:animLvl val="lvl"/>
          <dgm:resizeHandles val="exact"/>
        </dgm:presLayoutVars>
      </dgm:prSet>
      <dgm:spPr/>
      <dgm:t>
        <a:bodyPr/>
        <a:lstStyle/>
        <a:p>
          <a:endParaRPr lang="en-US"/>
        </a:p>
      </dgm:t>
    </dgm:pt>
    <dgm:pt modelId="{609271D6-2169-49E6-9C20-894D66A6E140}" type="pres">
      <dgm:prSet presAssocID="{4BAF11AE-CC07-4C4F-9FE8-A2542C879A4F}" presName="parentText" presStyleLbl="node1" presStyleIdx="0" presStyleCnt="1" custScaleY="53415">
        <dgm:presLayoutVars>
          <dgm:chMax val="0"/>
          <dgm:bulletEnabled val="1"/>
        </dgm:presLayoutVars>
      </dgm:prSet>
      <dgm:spPr/>
      <dgm:t>
        <a:bodyPr/>
        <a:lstStyle/>
        <a:p>
          <a:endParaRPr lang="en-US"/>
        </a:p>
      </dgm:t>
    </dgm:pt>
  </dgm:ptLst>
  <dgm:cxnLst>
    <dgm:cxn modelId="{9E7609F2-EAE3-4B20-86E7-74325A436F4F}" type="presOf" srcId="{81107BAF-37E3-446F-AB25-EA3872FC589A}" destId="{15F1C577-B91D-4D09-9FFF-93D3CB074506}" srcOrd="0" destOrd="0" presId="urn:microsoft.com/office/officeart/2005/8/layout/vList2"/>
    <dgm:cxn modelId="{A4789917-0D58-4A43-8A7E-228E64BF7647}" type="presOf" srcId="{4BAF11AE-CC07-4C4F-9FE8-A2542C879A4F}" destId="{609271D6-2169-49E6-9C20-894D66A6E140}" srcOrd="0" destOrd="0" presId="urn:microsoft.com/office/officeart/2005/8/layout/vList2"/>
    <dgm:cxn modelId="{8B9674FA-D40B-4021-85C2-0CB643BEE6FE}" srcId="{81107BAF-37E3-446F-AB25-EA3872FC589A}" destId="{4BAF11AE-CC07-4C4F-9FE8-A2542C879A4F}" srcOrd="0" destOrd="0" parTransId="{967A8C30-5057-4524-93E6-F00FBF3E8D45}" sibTransId="{AA08E5F8-8FF4-4657-8BB7-7E72D6A1B376}"/>
    <dgm:cxn modelId="{1EB0DFCA-2A0D-40F3-A985-DAFCE66AE6BA}" type="presParOf" srcId="{15F1C577-B91D-4D09-9FFF-93D3CB074506}" destId="{609271D6-2169-49E6-9C20-894D66A6E140}" srcOrd="0"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B68881A6-0C34-415E-A69C-9B6ACEB67A9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153EBC5-2A81-413F-A16A-86CCC8877AE8}">
      <dgm:prSet custT="1"/>
      <dgm:spPr>
        <a:solidFill>
          <a:srgbClr val="92D050"/>
        </a:solidFill>
      </dgm:spPr>
      <dgm:t>
        <a:bodyPr/>
        <a:lstStyle/>
        <a:p>
          <a:pPr algn="ctr" rtl="0"/>
          <a:r>
            <a:rPr lang="en-IN" sz="2600" dirty="0" smtClean="0"/>
            <a:t>Salient Features</a:t>
          </a:r>
          <a:r>
            <a:rPr lang="en-US" sz="1400" dirty="0" smtClean="0"/>
            <a:t/>
          </a:r>
          <a:br>
            <a:rPr lang="en-US" sz="1400" dirty="0" smtClean="0"/>
          </a:br>
          <a:endParaRPr lang="en-US" sz="1400" dirty="0"/>
        </a:p>
      </dgm:t>
    </dgm:pt>
    <dgm:pt modelId="{F5DC3FA5-70F7-4934-B70E-DFF6B9DC4B95}" type="parTrans" cxnId="{7C7FDA68-FEE7-4529-8630-26A0755AD639}">
      <dgm:prSet/>
      <dgm:spPr/>
      <dgm:t>
        <a:bodyPr/>
        <a:lstStyle/>
        <a:p>
          <a:endParaRPr lang="en-US"/>
        </a:p>
      </dgm:t>
    </dgm:pt>
    <dgm:pt modelId="{6E245FE1-3510-4FA8-A2F9-F541DE04D6EA}" type="sibTrans" cxnId="{7C7FDA68-FEE7-4529-8630-26A0755AD639}">
      <dgm:prSet/>
      <dgm:spPr/>
      <dgm:t>
        <a:bodyPr/>
        <a:lstStyle/>
        <a:p>
          <a:endParaRPr lang="en-US"/>
        </a:p>
      </dgm:t>
    </dgm:pt>
    <dgm:pt modelId="{78FD5921-B6D3-405F-B559-3DA3783FAB8B}" type="pres">
      <dgm:prSet presAssocID="{B68881A6-0C34-415E-A69C-9B6ACEB67A96}" presName="linear" presStyleCnt="0">
        <dgm:presLayoutVars>
          <dgm:animLvl val="lvl"/>
          <dgm:resizeHandles val="exact"/>
        </dgm:presLayoutVars>
      </dgm:prSet>
      <dgm:spPr/>
      <dgm:t>
        <a:bodyPr/>
        <a:lstStyle/>
        <a:p>
          <a:endParaRPr lang="en-US"/>
        </a:p>
      </dgm:t>
    </dgm:pt>
    <dgm:pt modelId="{C0C875B3-2EFA-4822-A129-9B4F8D0795EB}" type="pres">
      <dgm:prSet presAssocID="{F153EBC5-2A81-413F-A16A-86CCC8877AE8}" presName="parentText" presStyleLbl="node1" presStyleIdx="0" presStyleCnt="1">
        <dgm:presLayoutVars>
          <dgm:chMax val="0"/>
          <dgm:bulletEnabled val="1"/>
        </dgm:presLayoutVars>
      </dgm:prSet>
      <dgm:spPr/>
      <dgm:t>
        <a:bodyPr/>
        <a:lstStyle/>
        <a:p>
          <a:endParaRPr lang="en-US"/>
        </a:p>
      </dgm:t>
    </dgm:pt>
  </dgm:ptLst>
  <dgm:cxnLst>
    <dgm:cxn modelId="{0557FFA0-5CAF-4215-9D6A-CA7D83AB41BB}" type="presOf" srcId="{B68881A6-0C34-415E-A69C-9B6ACEB67A96}" destId="{78FD5921-B6D3-405F-B559-3DA3783FAB8B}" srcOrd="0" destOrd="0" presId="urn:microsoft.com/office/officeart/2005/8/layout/vList2"/>
    <dgm:cxn modelId="{7C7FDA68-FEE7-4529-8630-26A0755AD639}" srcId="{B68881A6-0C34-415E-A69C-9B6ACEB67A96}" destId="{F153EBC5-2A81-413F-A16A-86CCC8877AE8}" srcOrd="0" destOrd="0" parTransId="{F5DC3FA5-70F7-4934-B70E-DFF6B9DC4B95}" sibTransId="{6E245FE1-3510-4FA8-A2F9-F541DE04D6EA}"/>
    <dgm:cxn modelId="{173B918B-0B06-4B55-9685-5A372725D6CB}" type="presOf" srcId="{F153EBC5-2A81-413F-A16A-86CCC8877AE8}" destId="{C0C875B3-2EFA-4822-A129-9B4F8D0795EB}" srcOrd="0" destOrd="0" presId="urn:microsoft.com/office/officeart/2005/8/layout/vList2"/>
    <dgm:cxn modelId="{E89C47A7-D3E8-4B73-BA99-54C128E28831}" type="presParOf" srcId="{78FD5921-B6D3-405F-B559-3DA3783FAB8B}" destId="{C0C875B3-2EFA-4822-A129-9B4F8D0795EB}"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C4DDE5D7-D463-4657-8971-FCBD82306F8E}" type="doc">
      <dgm:prSet loTypeId="urn:microsoft.com/office/officeart/2005/8/layout/hList6" loCatId="list" qsTypeId="urn:microsoft.com/office/officeart/2005/8/quickstyle/simple5" qsCatId="simple" csTypeId="urn:microsoft.com/office/officeart/2005/8/colors/colorful1" csCatId="colorful" phldr="1"/>
      <dgm:spPr/>
      <dgm:t>
        <a:bodyPr/>
        <a:lstStyle/>
        <a:p>
          <a:endParaRPr lang="en-US"/>
        </a:p>
      </dgm:t>
    </dgm:pt>
    <dgm:pt modelId="{DE1D9DA9-AAA9-425C-881B-FF6C2A25499D}">
      <dgm:prSet phldrT="[Text]"/>
      <dgm:spPr/>
      <dgm:t>
        <a:bodyPr/>
        <a:lstStyle/>
        <a:p>
          <a:r>
            <a:rPr lang="en-IN" dirty="0" smtClean="0"/>
            <a:t>What is DTVSV Act 2020 ?	</a:t>
          </a:r>
          <a:endParaRPr lang="en-US" dirty="0"/>
        </a:p>
      </dgm:t>
    </dgm:pt>
    <dgm:pt modelId="{3C4EEB15-050B-404A-A027-7ACF9C254A78}" type="parTrans" cxnId="{9594505F-42B5-4A56-BD4C-59C8C67F450A}">
      <dgm:prSet/>
      <dgm:spPr/>
      <dgm:t>
        <a:bodyPr/>
        <a:lstStyle/>
        <a:p>
          <a:endParaRPr lang="en-US"/>
        </a:p>
      </dgm:t>
    </dgm:pt>
    <dgm:pt modelId="{D5501A2D-9218-4572-A535-0D57882C68F1}" type="sibTrans" cxnId="{9594505F-42B5-4A56-BD4C-59C8C67F450A}">
      <dgm:prSet/>
      <dgm:spPr/>
      <dgm:t>
        <a:bodyPr/>
        <a:lstStyle/>
        <a:p>
          <a:endParaRPr lang="en-US"/>
        </a:p>
      </dgm:t>
    </dgm:pt>
    <dgm:pt modelId="{E3D020D1-7249-4B0C-ADCD-6CA98BC22EB9}">
      <dgm:prSet phldrT="[Text]"/>
      <dgm:spPr/>
      <dgm:t>
        <a:bodyPr/>
        <a:lstStyle/>
        <a:p>
          <a:r>
            <a:rPr lang="en-IN" dirty="0" smtClean="0"/>
            <a:t>Eligibility		</a:t>
          </a:r>
          <a:endParaRPr lang="en-US" dirty="0"/>
        </a:p>
      </dgm:t>
    </dgm:pt>
    <dgm:pt modelId="{5F9B8612-1974-4C7C-96EB-1B69D91A761B}" type="parTrans" cxnId="{392133A0-A41E-4E78-9D05-92B59F48D6EE}">
      <dgm:prSet/>
      <dgm:spPr/>
      <dgm:t>
        <a:bodyPr/>
        <a:lstStyle/>
        <a:p>
          <a:endParaRPr lang="en-US"/>
        </a:p>
      </dgm:t>
    </dgm:pt>
    <dgm:pt modelId="{9C8C8D45-AF06-45AC-A993-AA26D9CA35FB}" type="sibTrans" cxnId="{392133A0-A41E-4E78-9D05-92B59F48D6EE}">
      <dgm:prSet/>
      <dgm:spPr/>
      <dgm:t>
        <a:bodyPr/>
        <a:lstStyle/>
        <a:p>
          <a:endParaRPr lang="en-US"/>
        </a:p>
      </dgm:t>
    </dgm:pt>
    <dgm:pt modelId="{131B641F-37ED-4D6A-B9CD-C0C1356D6BF2}">
      <dgm:prSet phldrT="[Text]"/>
      <dgm:spPr/>
      <dgm:t>
        <a:bodyPr/>
        <a:lstStyle/>
        <a:p>
          <a:r>
            <a:rPr lang="en-IN" dirty="0" smtClean="0"/>
            <a:t>Payment terms</a:t>
          </a:r>
          <a:endParaRPr lang="en-US" dirty="0"/>
        </a:p>
      </dgm:t>
    </dgm:pt>
    <dgm:pt modelId="{DF84AA27-503E-4A56-BFA9-8004F63EB6E3}" type="parTrans" cxnId="{AAA2D315-EE3E-4CB4-A1F4-0FAC9EB2FB3C}">
      <dgm:prSet/>
      <dgm:spPr/>
      <dgm:t>
        <a:bodyPr/>
        <a:lstStyle/>
        <a:p>
          <a:endParaRPr lang="en-US"/>
        </a:p>
      </dgm:t>
    </dgm:pt>
    <dgm:pt modelId="{9CA72BDD-1F4D-405D-9D63-F32F983C0FF7}" type="sibTrans" cxnId="{AAA2D315-EE3E-4CB4-A1F4-0FAC9EB2FB3C}">
      <dgm:prSet/>
      <dgm:spPr/>
      <dgm:t>
        <a:bodyPr/>
        <a:lstStyle/>
        <a:p>
          <a:endParaRPr lang="en-US"/>
        </a:p>
      </dgm:t>
    </dgm:pt>
    <dgm:pt modelId="{AC5688EB-50A9-419E-9181-0861E581DD63}">
      <dgm:prSet phldrT="[Text]"/>
      <dgm:spPr/>
      <dgm:t>
        <a:bodyPr/>
        <a:lstStyle/>
        <a:p>
          <a:r>
            <a:rPr lang="en-IN" dirty="0" smtClean="0"/>
            <a:t>Exclusion</a:t>
          </a:r>
          <a:endParaRPr lang="en-US" dirty="0"/>
        </a:p>
      </dgm:t>
    </dgm:pt>
    <dgm:pt modelId="{1C042E42-FD86-4078-BB17-B37F5865661F}" type="parTrans" cxnId="{9CCD5C0B-53A1-4D3B-BA6B-5E3B0EF387EF}">
      <dgm:prSet/>
      <dgm:spPr/>
      <dgm:t>
        <a:bodyPr/>
        <a:lstStyle/>
        <a:p>
          <a:endParaRPr lang="en-US"/>
        </a:p>
      </dgm:t>
    </dgm:pt>
    <dgm:pt modelId="{D0AE8B21-A414-44D7-8533-960D899F5DAB}" type="sibTrans" cxnId="{9CCD5C0B-53A1-4D3B-BA6B-5E3B0EF387EF}">
      <dgm:prSet/>
      <dgm:spPr/>
      <dgm:t>
        <a:bodyPr/>
        <a:lstStyle/>
        <a:p>
          <a:endParaRPr lang="en-US"/>
        </a:p>
      </dgm:t>
    </dgm:pt>
    <dgm:pt modelId="{3A673EA1-2390-4FE0-931A-0CB4325C13B8}">
      <dgm:prSet phldrT="[Text]"/>
      <dgm:spPr/>
      <dgm:t>
        <a:bodyPr/>
        <a:lstStyle/>
        <a:p>
          <a:r>
            <a:rPr lang="en-IN" dirty="0" smtClean="0"/>
            <a:t>Forms </a:t>
          </a:r>
          <a:endParaRPr lang="en-US" dirty="0"/>
        </a:p>
      </dgm:t>
    </dgm:pt>
    <dgm:pt modelId="{5B263A78-BCCF-4796-A38C-CA00BBAAB3F2}" type="parTrans" cxnId="{719221D4-F7A5-4C51-96E2-946C14B83C99}">
      <dgm:prSet/>
      <dgm:spPr/>
    </dgm:pt>
    <dgm:pt modelId="{0C2A836C-06FD-4D49-AD56-FE701C5A225E}" type="sibTrans" cxnId="{719221D4-F7A5-4C51-96E2-946C14B83C99}">
      <dgm:prSet/>
      <dgm:spPr/>
    </dgm:pt>
    <dgm:pt modelId="{ADA783F9-4868-4E02-9E01-1AF4ED77AC7A}">
      <dgm:prSet phldrT="[Text]"/>
      <dgm:spPr/>
      <dgm:t>
        <a:bodyPr/>
        <a:lstStyle/>
        <a:p>
          <a:r>
            <a:rPr lang="en-IN" smtClean="0"/>
            <a:t>Salient </a:t>
          </a:r>
          <a:r>
            <a:rPr lang="en-IN" dirty="0" smtClean="0"/>
            <a:t>features </a:t>
          </a:r>
          <a:endParaRPr lang="en-US" dirty="0"/>
        </a:p>
      </dgm:t>
    </dgm:pt>
    <dgm:pt modelId="{ADC292DC-5916-4587-9326-73287E7A28EA}" type="parTrans" cxnId="{3BA84E8A-62E5-4EC4-9FAE-90094243AD86}">
      <dgm:prSet/>
      <dgm:spPr/>
    </dgm:pt>
    <dgm:pt modelId="{0BE36119-44A5-483D-9E71-9BEAC506813E}" type="sibTrans" cxnId="{3BA84E8A-62E5-4EC4-9FAE-90094243AD86}">
      <dgm:prSet/>
      <dgm:spPr/>
    </dgm:pt>
    <dgm:pt modelId="{B3F9E963-BCFA-4A93-9283-2D825995E2AB}" type="pres">
      <dgm:prSet presAssocID="{C4DDE5D7-D463-4657-8971-FCBD82306F8E}" presName="Name0" presStyleCnt="0">
        <dgm:presLayoutVars>
          <dgm:dir/>
          <dgm:resizeHandles val="exact"/>
        </dgm:presLayoutVars>
      </dgm:prSet>
      <dgm:spPr/>
      <dgm:t>
        <a:bodyPr/>
        <a:lstStyle/>
        <a:p>
          <a:endParaRPr lang="en-US"/>
        </a:p>
      </dgm:t>
    </dgm:pt>
    <dgm:pt modelId="{508CF5BD-666E-406C-AB2B-3429EDB93AF1}" type="pres">
      <dgm:prSet presAssocID="{DE1D9DA9-AAA9-425C-881B-FF6C2A25499D}" presName="node" presStyleLbl="node1" presStyleIdx="0" presStyleCnt="6">
        <dgm:presLayoutVars>
          <dgm:bulletEnabled val="1"/>
        </dgm:presLayoutVars>
      </dgm:prSet>
      <dgm:spPr/>
      <dgm:t>
        <a:bodyPr/>
        <a:lstStyle/>
        <a:p>
          <a:endParaRPr lang="en-US"/>
        </a:p>
      </dgm:t>
    </dgm:pt>
    <dgm:pt modelId="{496239D2-CF64-4C5C-9DC0-5D0E020B20FF}" type="pres">
      <dgm:prSet presAssocID="{D5501A2D-9218-4572-A535-0D57882C68F1}" presName="sibTrans" presStyleCnt="0"/>
      <dgm:spPr/>
    </dgm:pt>
    <dgm:pt modelId="{260EDB0A-49E1-4C1F-A0E2-E7182D7BDB83}" type="pres">
      <dgm:prSet presAssocID="{E3D020D1-7249-4B0C-ADCD-6CA98BC22EB9}" presName="node" presStyleLbl="node1" presStyleIdx="1" presStyleCnt="6">
        <dgm:presLayoutVars>
          <dgm:bulletEnabled val="1"/>
        </dgm:presLayoutVars>
      </dgm:prSet>
      <dgm:spPr/>
      <dgm:t>
        <a:bodyPr/>
        <a:lstStyle/>
        <a:p>
          <a:endParaRPr lang="en-US"/>
        </a:p>
      </dgm:t>
    </dgm:pt>
    <dgm:pt modelId="{BDEB3359-4A3C-44AD-9CEB-88ED2C871D74}" type="pres">
      <dgm:prSet presAssocID="{9C8C8D45-AF06-45AC-A993-AA26D9CA35FB}" presName="sibTrans" presStyleCnt="0"/>
      <dgm:spPr/>
    </dgm:pt>
    <dgm:pt modelId="{E69459CF-86B6-4648-94C8-5720F5992AB5}" type="pres">
      <dgm:prSet presAssocID="{131B641F-37ED-4D6A-B9CD-C0C1356D6BF2}" presName="node" presStyleLbl="node1" presStyleIdx="2" presStyleCnt="6">
        <dgm:presLayoutVars>
          <dgm:bulletEnabled val="1"/>
        </dgm:presLayoutVars>
      </dgm:prSet>
      <dgm:spPr/>
      <dgm:t>
        <a:bodyPr/>
        <a:lstStyle/>
        <a:p>
          <a:endParaRPr lang="en-US"/>
        </a:p>
      </dgm:t>
    </dgm:pt>
    <dgm:pt modelId="{A2B7279E-FAE2-4944-BCCB-46817ECA4E86}" type="pres">
      <dgm:prSet presAssocID="{9CA72BDD-1F4D-405D-9D63-F32F983C0FF7}" presName="sibTrans" presStyleCnt="0"/>
      <dgm:spPr/>
    </dgm:pt>
    <dgm:pt modelId="{2E1D5F84-5ADA-422C-9F02-1FBC4B2843E1}" type="pres">
      <dgm:prSet presAssocID="{AC5688EB-50A9-419E-9181-0861E581DD63}" presName="node" presStyleLbl="node1" presStyleIdx="3" presStyleCnt="6">
        <dgm:presLayoutVars>
          <dgm:bulletEnabled val="1"/>
        </dgm:presLayoutVars>
      </dgm:prSet>
      <dgm:spPr/>
      <dgm:t>
        <a:bodyPr/>
        <a:lstStyle/>
        <a:p>
          <a:endParaRPr lang="en-US"/>
        </a:p>
      </dgm:t>
    </dgm:pt>
    <dgm:pt modelId="{2ED974E8-E9D6-46F3-81A3-88FCEA20D8BD}" type="pres">
      <dgm:prSet presAssocID="{D0AE8B21-A414-44D7-8533-960D899F5DAB}" presName="sibTrans" presStyleCnt="0"/>
      <dgm:spPr/>
    </dgm:pt>
    <dgm:pt modelId="{526D2954-4F96-43D7-A92C-74CF48D70046}" type="pres">
      <dgm:prSet presAssocID="{3A673EA1-2390-4FE0-931A-0CB4325C13B8}" presName="node" presStyleLbl="node1" presStyleIdx="4" presStyleCnt="6">
        <dgm:presLayoutVars>
          <dgm:bulletEnabled val="1"/>
        </dgm:presLayoutVars>
      </dgm:prSet>
      <dgm:spPr/>
      <dgm:t>
        <a:bodyPr/>
        <a:lstStyle/>
        <a:p>
          <a:endParaRPr lang="en-US"/>
        </a:p>
      </dgm:t>
    </dgm:pt>
    <dgm:pt modelId="{DDD071DE-156C-4DD7-94DC-0CAA2EE86E2F}" type="pres">
      <dgm:prSet presAssocID="{0C2A836C-06FD-4D49-AD56-FE701C5A225E}" presName="sibTrans" presStyleCnt="0"/>
      <dgm:spPr/>
    </dgm:pt>
    <dgm:pt modelId="{6365CE14-926B-4FE3-A189-3A25179D789A}" type="pres">
      <dgm:prSet presAssocID="{ADA783F9-4868-4E02-9E01-1AF4ED77AC7A}" presName="node" presStyleLbl="node1" presStyleIdx="5" presStyleCnt="6">
        <dgm:presLayoutVars>
          <dgm:bulletEnabled val="1"/>
        </dgm:presLayoutVars>
      </dgm:prSet>
      <dgm:spPr/>
      <dgm:t>
        <a:bodyPr/>
        <a:lstStyle/>
        <a:p>
          <a:endParaRPr lang="en-US"/>
        </a:p>
      </dgm:t>
    </dgm:pt>
  </dgm:ptLst>
  <dgm:cxnLst>
    <dgm:cxn modelId="{3BA84E8A-62E5-4EC4-9FAE-90094243AD86}" srcId="{C4DDE5D7-D463-4657-8971-FCBD82306F8E}" destId="{ADA783F9-4868-4E02-9E01-1AF4ED77AC7A}" srcOrd="5" destOrd="0" parTransId="{ADC292DC-5916-4587-9326-73287E7A28EA}" sibTransId="{0BE36119-44A5-483D-9E71-9BEAC506813E}"/>
    <dgm:cxn modelId="{719221D4-F7A5-4C51-96E2-946C14B83C99}" srcId="{C4DDE5D7-D463-4657-8971-FCBD82306F8E}" destId="{3A673EA1-2390-4FE0-931A-0CB4325C13B8}" srcOrd="4" destOrd="0" parTransId="{5B263A78-BCCF-4796-A38C-CA00BBAAB3F2}" sibTransId="{0C2A836C-06FD-4D49-AD56-FE701C5A225E}"/>
    <dgm:cxn modelId="{812D544D-02D1-46EF-902A-1C9CFDAE0037}" type="presOf" srcId="{DE1D9DA9-AAA9-425C-881B-FF6C2A25499D}" destId="{508CF5BD-666E-406C-AB2B-3429EDB93AF1}" srcOrd="0" destOrd="0" presId="urn:microsoft.com/office/officeart/2005/8/layout/hList6"/>
    <dgm:cxn modelId="{AAA2D315-EE3E-4CB4-A1F4-0FAC9EB2FB3C}" srcId="{C4DDE5D7-D463-4657-8971-FCBD82306F8E}" destId="{131B641F-37ED-4D6A-B9CD-C0C1356D6BF2}" srcOrd="2" destOrd="0" parTransId="{DF84AA27-503E-4A56-BFA9-8004F63EB6E3}" sibTransId="{9CA72BDD-1F4D-405D-9D63-F32F983C0FF7}"/>
    <dgm:cxn modelId="{9594505F-42B5-4A56-BD4C-59C8C67F450A}" srcId="{C4DDE5D7-D463-4657-8971-FCBD82306F8E}" destId="{DE1D9DA9-AAA9-425C-881B-FF6C2A25499D}" srcOrd="0" destOrd="0" parTransId="{3C4EEB15-050B-404A-A027-7ACF9C254A78}" sibTransId="{D5501A2D-9218-4572-A535-0D57882C68F1}"/>
    <dgm:cxn modelId="{392133A0-A41E-4E78-9D05-92B59F48D6EE}" srcId="{C4DDE5D7-D463-4657-8971-FCBD82306F8E}" destId="{E3D020D1-7249-4B0C-ADCD-6CA98BC22EB9}" srcOrd="1" destOrd="0" parTransId="{5F9B8612-1974-4C7C-96EB-1B69D91A761B}" sibTransId="{9C8C8D45-AF06-45AC-A993-AA26D9CA35FB}"/>
    <dgm:cxn modelId="{EBC95E88-F4AF-4E03-963E-2C3C703767B6}" type="presOf" srcId="{E3D020D1-7249-4B0C-ADCD-6CA98BC22EB9}" destId="{260EDB0A-49E1-4C1F-A0E2-E7182D7BDB83}" srcOrd="0" destOrd="0" presId="urn:microsoft.com/office/officeart/2005/8/layout/hList6"/>
    <dgm:cxn modelId="{97D0B8A2-0887-4DC7-96B8-1E7EECE2C793}" type="presOf" srcId="{AC5688EB-50A9-419E-9181-0861E581DD63}" destId="{2E1D5F84-5ADA-422C-9F02-1FBC4B2843E1}" srcOrd="0" destOrd="0" presId="urn:microsoft.com/office/officeart/2005/8/layout/hList6"/>
    <dgm:cxn modelId="{B96903E9-003A-45D8-8174-DEDF1164CE39}" type="presOf" srcId="{131B641F-37ED-4D6A-B9CD-C0C1356D6BF2}" destId="{E69459CF-86B6-4648-94C8-5720F5992AB5}" srcOrd="0" destOrd="0" presId="urn:microsoft.com/office/officeart/2005/8/layout/hList6"/>
    <dgm:cxn modelId="{9CCD5C0B-53A1-4D3B-BA6B-5E3B0EF387EF}" srcId="{C4DDE5D7-D463-4657-8971-FCBD82306F8E}" destId="{AC5688EB-50A9-419E-9181-0861E581DD63}" srcOrd="3" destOrd="0" parTransId="{1C042E42-FD86-4078-BB17-B37F5865661F}" sibTransId="{D0AE8B21-A414-44D7-8533-960D899F5DAB}"/>
    <dgm:cxn modelId="{CD4CB515-8000-45E9-BF25-22232F19F6EF}" type="presOf" srcId="{C4DDE5D7-D463-4657-8971-FCBD82306F8E}" destId="{B3F9E963-BCFA-4A93-9283-2D825995E2AB}" srcOrd="0" destOrd="0" presId="urn:microsoft.com/office/officeart/2005/8/layout/hList6"/>
    <dgm:cxn modelId="{E9097DC5-84D7-4C36-A9A3-40E77D6791A8}" type="presOf" srcId="{3A673EA1-2390-4FE0-931A-0CB4325C13B8}" destId="{526D2954-4F96-43D7-A92C-74CF48D70046}" srcOrd="0" destOrd="0" presId="urn:microsoft.com/office/officeart/2005/8/layout/hList6"/>
    <dgm:cxn modelId="{50F1359D-A562-40BB-93EB-8DA42D48787D}" type="presOf" srcId="{ADA783F9-4868-4E02-9E01-1AF4ED77AC7A}" destId="{6365CE14-926B-4FE3-A189-3A25179D789A}" srcOrd="0" destOrd="0" presId="urn:microsoft.com/office/officeart/2005/8/layout/hList6"/>
    <dgm:cxn modelId="{24C4A549-51B6-4C65-AB09-033D6D10CC03}" type="presParOf" srcId="{B3F9E963-BCFA-4A93-9283-2D825995E2AB}" destId="{508CF5BD-666E-406C-AB2B-3429EDB93AF1}" srcOrd="0" destOrd="0" presId="urn:microsoft.com/office/officeart/2005/8/layout/hList6"/>
    <dgm:cxn modelId="{FF5BE5A8-7656-4F18-A04D-CDC4B9C52230}" type="presParOf" srcId="{B3F9E963-BCFA-4A93-9283-2D825995E2AB}" destId="{496239D2-CF64-4C5C-9DC0-5D0E020B20FF}" srcOrd="1" destOrd="0" presId="urn:microsoft.com/office/officeart/2005/8/layout/hList6"/>
    <dgm:cxn modelId="{F8C97C4B-5206-44FE-BB38-66EE72DC159A}" type="presParOf" srcId="{B3F9E963-BCFA-4A93-9283-2D825995E2AB}" destId="{260EDB0A-49E1-4C1F-A0E2-E7182D7BDB83}" srcOrd="2" destOrd="0" presId="urn:microsoft.com/office/officeart/2005/8/layout/hList6"/>
    <dgm:cxn modelId="{9BCC868B-1251-4A96-A05E-99BECB76FC7C}" type="presParOf" srcId="{B3F9E963-BCFA-4A93-9283-2D825995E2AB}" destId="{BDEB3359-4A3C-44AD-9CEB-88ED2C871D74}" srcOrd="3" destOrd="0" presId="urn:microsoft.com/office/officeart/2005/8/layout/hList6"/>
    <dgm:cxn modelId="{FDEFDCA5-DC21-4DD5-886A-511C4875E1F6}" type="presParOf" srcId="{B3F9E963-BCFA-4A93-9283-2D825995E2AB}" destId="{E69459CF-86B6-4648-94C8-5720F5992AB5}" srcOrd="4" destOrd="0" presId="urn:microsoft.com/office/officeart/2005/8/layout/hList6"/>
    <dgm:cxn modelId="{545404FD-EB8B-4131-839E-6CBFF8F2883B}" type="presParOf" srcId="{B3F9E963-BCFA-4A93-9283-2D825995E2AB}" destId="{A2B7279E-FAE2-4944-BCCB-46817ECA4E86}" srcOrd="5" destOrd="0" presId="urn:microsoft.com/office/officeart/2005/8/layout/hList6"/>
    <dgm:cxn modelId="{36227D0C-E979-44F8-BA9D-7BC6BB4EDF3C}" type="presParOf" srcId="{B3F9E963-BCFA-4A93-9283-2D825995E2AB}" destId="{2E1D5F84-5ADA-422C-9F02-1FBC4B2843E1}" srcOrd="6" destOrd="0" presId="urn:microsoft.com/office/officeart/2005/8/layout/hList6"/>
    <dgm:cxn modelId="{FA9C10DA-F292-4D90-98A4-DE84030D412E}" type="presParOf" srcId="{B3F9E963-BCFA-4A93-9283-2D825995E2AB}" destId="{2ED974E8-E9D6-46F3-81A3-88FCEA20D8BD}" srcOrd="7" destOrd="0" presId="urn:microsoft.com/office/officeart/2005/8/layout/hList6"/>
    <dgm:cxn modelId="{4242562A-EAA4-4FF7-AB9A-FDCB4AA52D0F}" type="presParOf" srcId="{B3F9E963-BCFA-4A93-9283-2D825995E2AB}" destId="{526D2954-4F96-43D7-A92C-74CF48D70046}" srcOrd="8" destOrd="0" presId="urn:microsoft.com/office/officeart/2005/8/layout/hList6"/>
    <dgm:cxn modelId="{5830439B-3EE5-477C-89BD-090D0079787F}" type="presParOf" srcId="{B3F9E963-BCFA-4A93-9283-2D825995E2AB}" destId="{DDD071DE-156C-4DD7-94DC-0CAA2EE86E2F}" srcOrd="9" destOrd="0" presId="urn:microsoft.com/office/officeart/2005/8/layout/hList6"/>
    <dgm:cxn modelId="{85961E4A-984A-4DC1-A44E-9820E610CA8F}" type="presParOf" srcId="{B3F9E963-BCFA-4A93-9283-2D825995E2AB}" destId="{6365CE14-926B-4FE3-A189-3A25179D789A}" srcOrd="10"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3802F78D-6D8B-4944-98F6-41DF0BB721E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4CDA5D-E1A1-47F0-B04B-CC4758254C53}">
      <dgm:prSet custT="1"/>
      <dgm:spPr>
        <a:solidFill>
          <a:srgbClr val="92D050"/>
        </a:solidFill>
      </dgm:spPr>
      <dgm:t>
        <a:bodyPr/>
        <a:lstStyle/>
        <a:p>
          <a:pPr algn="ctr" rtl="0"/>
          <a:r>
            <a:rPr lang="en-US" sz="3500" dirty="0" smtClean="0"/>
            <a:t>THE DIRECT TAX VIVAD SE VISHWAS ACT, 2020</a:t>
          </a:r>
          <a:endParaRPr lang="en-US" sz="3500" dirty="0"/>
        </a:p>
      </dgm:t>
    </dgm:pt>
    <dgm:pt modelId="{51D3F8DC-C662-460F-BBCD-7A55B9DA8ADD}" type="parTrans" cxnId="{8359B8B6-0F5D-4319-A446-41AE049DCD85}">
      <dgm:prSet/>
      <dgm:spPr/>
      <dgm:t>
        <a:bodyPr/>
        <a:lstStyle/>
        <a:p>
          <a:endParaRPr lang="en-US"/>
        </a:p>
      </dgm:t>
    </dgm:pt>
    <dgm:pt modelId="{D9594A79-1CB0-4252-BC3F-DBA0CA288D03}" type="sibTrans" cxnId="{8359B8B6-0F5D-4319-A446-41AE049DCD85}">
      <dgm:prSet/>
      <dgm:spPr/>
      <dgm:t>
        <a:bodyPr/>
        <a:lstStyle/>
        <a:p>
          <a:endParaRPr lang="en-US"/>
        </a:p>
      </dgm:t>
    </dgm:pt>
    <dgm:pt modelId="{03C4CBF1-AB37-4BAD-99B3-284579623129}" type="pres">
      <dgm:prSet presAssocID="{3802F78D-6D8B-4944-98F6-41DF0BB721E1}" presName="linear" presStyleCnt="0">
        <dgm:presLayoutVars>
          <dgm:animLvl val="lvl"/>
          <dgm:resizeHandles val="exact"/>
        </dgm:presLayoutVars>
      </dgm:prSet>
      <dgm:spPr/>
      <dgm:t>
        <a:bodyPr/>
        <a:lstStyle/>
        <a:p>
          <a:endParaRPr lang="en-US"/>
        </a:p>
      </dgm:t>
    </dgm:pt>
    <dgm:pt modelId="{CAFF12E9-2AA3-4854-B2BF-FB5109992F9E}" type="pres">
      <dgm:prSet presAssocID="{684CDA5D-E1A1-47F0-B04B-CC4758254C53}" presName="parentText" presStyleLbl="node1" presStyleIdx="0" presStyleCnt="1">
        <dgm:presLayoutVars>
          <dgm:chMax val="0"/>
          <dgm:bulletEnabled val="1"/>
        </dgm:presLayoutVars>
      </dgm:prSet>
      <dgm:spPr/>
      <dgm:t>
        <a:bodyPr/>
        <a:lstStyle/>
        <a:p>
          <a:endParaRPr lang="en-US"/>
        </a:p>
      </dgm:t>
    </dgm:pt>
  </dgm:ptLst>
  <dgm:cxnLst>
    <dgm:cxn modelId="{8359B8B6-0F5D-4319-A446-41AE049DCD85}" srcId="{3802F78D-6D8B-4944-98F6-41DF0BB721E1}" destId="{684CDA5D-E1A1-47F0-B04B-CC4758254C53}" srcOrd="0" destOrd="0" parTransId="{51D3F8DC-C662-460F-BBCD-7A55B9DA8ADD}" sibTransId="{D9594A79-1CB0-4252-BC3F-DBA0CA288D03}"/>
    <dgm:cxn modelId="{F9F6E868-8C5F-446C-8CAF-EB64F725D74E}" type="presOf" srcId="{684CDA5D-E1A1-47F0-B04B-CC4758254C53}" destId="{CAFF12E9-2AA3-4854-B2BF-FB5109992F9E}" srcOrd="0" destOrd="0" presId="urn:microsoft.com/office/officeart/2005/8/layout/vList2"/>
    <dgm:cxn modelId="{D6F946B7-85FF-45B9-B18F-30E7D1BDEB88}" type="presOf" srcId="{3802F78D-6D8B-4944-98F6-41DF0BB721E1}" destId="{03C4CBF1-AB37-4BAD-99B3-284579623129}" srcOrd="0" destOrd="0" presId="urn:microsoft.com/office/officeart/2005/8/layout/vList2"/>
    <dgm:cxn modelId="{187D575F-3DF1-40C1-847C-337891B52D89}" type="presParOf" srcId="{03C4CBF1-AB37-4BAD-99B3-284579623129}" destId="{CAFF12E9-2AA3-4854-B2BF-FB5109992F9E}" srcOrd="0"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63C02198-1A70-453D-A3B8-C4C146F90B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8FA5779-24D5-4E8D-B8F1-45CBBB88E62C}">
      <dgm:prSet/>
      <dgm:spPr>
        <a:solidFill>
          <a:srgbClr val="92D050"/>
        </a:solidFill>
      </dgm:spPr>
      <dgm:t>
        <a:bodyPr/>
        <a:lstStyle/>
        <a:p>
          <a:pPr algn="ctr" rtl="0"/>
          <a:r>
            <a:rPr lang="en-IN" dirty="0" smtClean="0"/>
            <a:t>Eligibility </a:t>
          </a:r>
          <a:endParaRPr lang="en-IN" dirty="0"/>
        </a:p>
      </dgm:t>
    </dgm:pt>
    <dgm:pt modelId="{0E457104-1D99-4C76-9AEE-9F0EB99A0558}" type="parTrans" cxnId="{89D367CB-1246-43DC-9EF4-C208EF7196F3}">
      <dgm:prSet/>
      <dgm:spPr/>
      <dgm:t>
        <a:bodyPr/>
        <a:lstStyle/>
        <a:p>
          <a:endParaRPr lang="en-US"/>
        </a:p>
      </dgm:t>
    </dgm:pt>
    <dgm:pt modelId="{36FEB445-CB45-4A3F-B69B-B130893CFF8B}" type="sibTrans" cxnId="{89D367CB-1246-43DC-9EF4-C208EF7196F3}">
      <dgm:prSet/>
      <dgm:spPr/>
      <dgm:t>
        <a:bodyPr/>
        <a:lstStyle/>
        <a:p>
          <a:endParaRPr lang="en-US"/>
        </a:p>
      </dgm:t>
    </dgm:pt>
    <dgm:pt modelId="{36234921-685A-4DF9-8AA6-9F8EF4BDA081}" type="pres">
      <dgm:prSet presAssocID="{63C02198-1A70-453D-A3B8-C4C146F90B7D}" presName="linear" presStyleCnt="0">
        <dgm:presLayoutVars>
          <dgm:animLvl val="lvl"/>
          <dgm:resizeHandles val="exact"/>
        </dgm:presLayoutVars>
      </dgm:prSet>
      <dgm:spPr/>
      <dgm:t>
        <a:bodyPr/>
        <a:lstStyle/>
        <a:p>
          <a:endParaRPr lang="en-US"/>
        </a:p>
      </dgm:t>
    </dgm:pt>
    <dgm:pt modelId="{79F782A9-5D09-4233-B6AE-83AEE69E45FE}" type="pres">
      <dgm:prSet presAssocID="{18FA5779-24D5-4E8D-B8F1-45CBBB88E62C}" presName="parentText" presStyleLbl="node1" presStyleIdx="0" presStyleCnt="1" custLinFactNeighborY="1812">
        <dgm:presLayoutVars>
          <dgm:chMax val="0"/>
          <dgm:bulletEnabled val="1"/>
        </dgm:presLayoutVars>
      </dgm:prSet>
      <dgm:spPr/>
      <dgm:t>
        <a:bodyPr/>
        <a:lstStyle/>
        <a:p>
          <a:endParaRPr lang="en-US"/>
        </a:p>
      </dgm:t>
    </dgm:pt>
  </dgm:ptLst>
  <dgm:cxnLst>
    <dgm:cxn modelId="{C7357C21-53FA-4BA1-A08F-E5C63CB3927E}" type="presOf" srcId="{63C02198-1A70-453D-A3B8-C4C146F90B7D}" destId="{36234921-685A-4DF9-8AA6-9F8EF4BDA081}" srcOrd="0" destOrd="0" presId="urn:microsoft.com/office/officeart/2005/8/layout/vList2"/>
    <dgm:cxn modelId="{1D9544A7-0048-4754-9F73-939FC44F8042}" type="presOf" srcId="{18FA5779-24D5-4E8D-B8F1-45CBBB88E62C}" destId="{79F782A9-5D09-4233-B6AE-83AEE69E45FE}" srcOrd="0" destOrd="0" presId="urn:microsoft.com/office/officeart/2005/8/layout/vList2"/>
    <dgm:cxn modelId="{89D367CB-1246-43DC-9EF4-C208EF7196F3}" srcId="{63C02198-1A70-453D-A3B8-C4C146F90B7D}" destId="{18FA5779-24D5-4E8D-B8F1-45CBBB88E62C}" srcOrd="0" destOrd="0" parTransId="{0E457104-1D99-4C76-9AEE-9F0EB99A0558}" sibTransId="{36FEB445-CB45-4A3F-B69B-B130893CFF8B}"/>
    <dgm:cxn modelId="{E5A014D8-2F16-4EE3-BDE2-199085082D6E}" type="presParOf" srcId="{36234921-685A-4DF9-8AA6-9F8EF4BDA081}" destId="{79F782A9-5D09-4233-B6AE-83AEE69E45FE}" srcOrd="0" destOrd="0" presId="urn:microsoft.com/office/officeart/2005/8/layout/vList2"/>
  </dgm:cxnLst>
  <dgm:bg/>
  <dgm:whole/>
</dgm:dataModel>
</file>

<file path=ppt/diagrams/data5.xml><?xml version="1.0" encoding="utf-8"?>
<dgm:dataModel xmlns:dgm="http://schemas.openxmlformats.org/drawingml/2006/diagram" xmlns:a="http://schemas.openxmlformats.org/drawingml/2006/main">
  <dgm:ptLst>
    <dgm:pt modelId="{B822E820-5F4C-4E01-AD0B-BC8A7B5FF6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CAE5F3A-F8EF-4570-BF77-42A97EF42678}">
      <dgm:prSet custT="1"/>
      <dgm:spPr>
        <a:solidFill>
          <a:srgbClr val="92D050"/>
        </a:solidFill>
      </dgm:spPr>
      <dgm:t>
        <a:bodyPr/>
        <a:lstStyle/>
        <a:p>
          <a:pPr algn="ctr" rtl="0"/>
          <a:r>
            <a:rPr lang="en-IN" sz="2900" dirty="0" smtClean="0"/>
            <a:t>Eligibility</a:t>
          </a:r>
          <a:r>
            <a:rPr lang="en-IN" sz="2200" dirty="0" smtClean="0"/>
            <a:t> </a:t>
          </a:r>
          <a:endParaRPr lang="en-US" sz="2200" dirty="0"/>
        </a:p>
      </dgm:t>
    </dgm:pt>
    <dgm:pt modelId="{D5A3B883-AB67-4909-B24D-CC4E2BC3242B}" type="parTrans" cxnId="{907E8F47-05AB-472D-837C-4E84A8714CA1}">
      <dgm:prSet/>
      <dgm:spPr/>
      <dgm:t>
        <a:bodyPr/>
        <a:lstStyle/>
        <a:p>
          <a:endParaRPr lang="en-US"/>
        </a:p>
      </dgm:t>
    </dgm:pt>
    <dgm:pt modelId="{135DC1D8-B059-4C4E-BDA5-BC3695557ED2}" type="sibTrans" cxnId="{907E8F47-05AB-472D-837C-4E84A8714CA1}">
      <dgm:prSet/>
      <dgm:spPr/>
      <dgm:t>
        <a:bodyPr/>
        <a:lstStyle/>
        <a:p>
          <a:endParaRPr lang="en-US"/>
        </a:p>
      </dgm:t>
    </dgm:pt>
    <dgm:pt modelId="{0DBB3B9A-2D08-41FC-9DD8-5F454C1DEA03}" type="pres">
      <dgm:prSet presAssocID="{B822E820-5F4C-4E01-AD0B-BC8A7B5FF6C5}" presName="linear" presStyleCnt="0">
        <dgm:presLayoutVars>
          <dgm:animLvl val="lvl"/>
          <dgm:resizeHandles val="exact"/>
        </dgm:presLayoutVars>
      </dgm:prSet>
      <dgm:spPr/>
      <dgm:t>
        <a:bodyPr/>
        <a:lstStyle/>
        <a:p>
          <a:endParaRPr lang="en-US"/>
        </a:p>
      </dgm:t>
    </dgm:pt>
    <dgm:pt modelId="{B6D9AAE0-8787-41D1-AA5B-9E67A9256E73}" type="pres">
      <dgm:prSet presAssocID="{3CAE5F3A-F8EF-4570-BF77-42A97EF42678}" presName="parentText" presStyleLbl="node1" presStyleIdx="0" presStyleCnt="1">
        <dgm:presLayoutVars>
          <dgm:chMax val="0"/>
          <dgm:bulletEnabled val="1"/>
        </dgm:presLayoutVars>
      </dgm:prSet>
      <dgm:spPr/>
      <dgm:t>
        <a:bodyPr/>
        <a:lstStyle/>
        <a:p>
          <a:endParaRPr lang="en-US"/>
        </a:p>
      </dgm:t>
    </dgm:pt>
  </dgm:ptLst>
  <dgm:cxnLst>
    <dgm:cxn modelId="{144EE070-0D64-42AE-B9EE-9B4FA13915C8}" type="presOf" srcId="{B822E820-5F4C-4E01-AD0B-BC8A7B5FF6C5}" destId="{0DBB3B9A-2D08-41FC-9DD8-5F454C1DEA03}" srcOrd="0" destOrd="0" presId="urn:microsoft.com/office/officeart/2005/8/layout/vList2"/>
    <dgm:cxn modelId="{907E8F47-05AB-472D-837C-4E84A8714CA1}" srcId="{B822E820-5F4C-4E01-AD0B-BC8A7B5FF6C5}" destId="{3CAE5F3A-F8EF-4570-BF77-42A97EF42678}" srcOrd="0" destOrd="0" parTransId="{D5A3B883-AB67-4909-B24D-CC4E2BC3242B}" sibTransId="{135DC1D8-B059-4C4E-BDA5-BC3695557ED2}"/>
    <dgm:cxn modelId="{3106A2BF-2F34-44E6-99FA-E29770F0343F}" type="presOf" srcId="{3CAE5F3A-F8EF-4570-BF77-42A97EF42678}" destId="{B6D9AAE0-8787-41D1-AA5B-9E67A9256E73}" srcOrd="0" destOrd="0" presId="urn:microsoft.com/office/officeart/2005/8/layout/vList2"/>
    <dgm:cxn modelId="{9E1EF03D-655E-4739-82FB-C828A0C75870}" type="presParOf" srcId="{0DBB3B9A-2D08-41FC-9DD8-5F454C1DEA03}" destId="{B6D9AAE0-8787-41D1-AA5B-9E67A9256E73}" srcOrd="0"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A0E311DE-75D8-4A84-A97C-3C973C8448FF}"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4C8E372-41A9-4DEA-89B8-151A6B30DDB3}">
      <dgm:prSet/>
      <dgm:spPr>
        <a:solidFill>
          <a:srgbClr val="92D050"/>
        </a:solidFill>
      </dgm:spPr>
      <dgm:t>
        <a:bodyPr/>
        <a:lstStyle/>
        <a:p>
          <a:pPr algn="ctr" rtl="0"/>
          <a:r>
            <a:rPr lang="en-IN" b="1" dirty="0" smtClean="0"/>
            <a:t>Payment Terms</a:t>
          </a:r>
          <a:endParaRPr lang="en-US" b="1" dirty="0"/>
        </a:p>
      </dgm:t>
    </dgm:pt>
    <dgm:pt modelId="{3B5EE72E-68C3-47F9-A710-06F1726FF91D}" type="parTrans" cxnId="{4D3C733F-BF60-4FAD-B972-75CE723E282B}">
      <dgm:prSet/>
      <dgm:spPr/>
      <dgm:t>
        <a:bodyPr/>
        <a:lstStyle/>
        <a:p>
          <a:endParaRPr lang="en-US"/>
        </a:p>
      </dgm:t>
    </dgm:pt>
    <dgm:pt modelId="{9FA10E6B-41A9-4773-BD24-640A8E147FD6}" type="sibTrans" cxnId="{4D3C733F-BF60-4FAD-B972-75CE723E282B}">
      <dgm:prSet/>
      <dgm:spPr/>
      <dgm:t>
        <a:bodyPr/>
        <a:lstStyle/>
        <a:p>
          <a:endParaRPr lang="en-US"/>
        </a:p>
      </dgm:t>
    </dgm:pt>
    <dgm:pt modelId="{F54C69F0-8919-4BD5-B7C4-E049A36D4693}" type="pres">
      <dgm:prSet presAssocID="{A0E311DE-75D8-4A84-A97C-3C973C8448FF}" presName="linear" presStyleCnt="0">
        <dgm:presLayoutVars>
          <dgm:animLvl val="lvl"/>
          <dgm:resizeHandles val="exact"/>
        </dgm:presLayoutVars>
      </dgm:prSet>
      <dgm:spPr/>
      <dgm:t>
        <a:bodyPr/>
        <a:lstStyle/>
        <a:p>
          <a:endParaRPr lang="en-US"/>
        </a:p>
      </dgm:t>
    </dgm:pt>
    <dgm:pt modelId="{1EAC3E6F-255A-4306-8E0E-FB2A1A1963AA}" type="pres">
      <dgm:prSet presAssocID="{04C8E372-41A9-4DEA-89B8-151A6B30DDB3}" presName="parentText" presStyleLbl="node1" presStyleIdx="0" presStyleCnt="1">
        <dgm:presLayoutVars>
          <dgm:chMax val="0"/>
          <dgm:bulletEnabled val="1"/>
        </dgm:presLayoutVars>
      </dgm:prSet>
      <dgm:spPr/>
      <dgm:t>
        <a:bodyPr/>
        <a:lstStyle/>
        <a:p>
          <a:endParaRPr lang="en-US"/>
        </a:p>
      </dgm:t>
    </dgm:pt>
  </dgm:ptLst>
  <dgm:cxnLst>
    <dgm:cxn modelId="{1D1D099E-D808-4A5D-AC9B-CF241FE98AAC}" type="presOf" srcId="{04C8E372-41A9-4DEA-89B8-151A6B30DDB3}" destId="{1EAC3E6F-255A-4306-8E0E-FB2A1A1963AA}" srcOrd="0" destOrd="0" presId="urn:microsoft.com/office/officeart/2005/8/layout/vList2"/>
    <dgm:cxn modelId="{F519D9BF-3C02-4C3B-A5F2-1D2C37F6494E}" type="presOf" srcId="{A0E311DE-75D8-4A84-A97C-3C973C8448FF}" destId="{F54C69F0-8919-4BD5-B7C4-E049A36D4693}" srcOrd="0" destOrd="0" presId="urn:microsoft.com/office/officeart/2005/8/layout/vList2"/>
    <dgm:cxn modelId="{4D3C733F-BF60-4FAD-B972-75CE723E282B}" srcId="{A0E311DE-75D8-4A84-A97C-3C973C8448FF}" destId="{04C8E372-41A9-4DEA-89B8-151A6B30DDB3}" srcOrd="0" destOrd="0" parTransId="{3B5EE72E-68C3-47F9-A710-06F1726FF91D}" sibTransId="{9FA10E6B-41A9-4773-BD24-640A8E147FD6}"/>
    <dgm:cxn modelId="{0ADA2D1B-8903-435F-9C9F-F3A22152F0FA}" type="presParOf" srcId="{F54C69F0-8919-4BD5-B7C4-E049A36D4693}" destId="{1EAC3E6F-255A-4306-8E0E-FB2A1A1963AA}" srcOrd="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97B57623-BA60-43B7-B111-CB60FCF426D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9CDABA1-69BA-418C-B594-C5383853CA59}">
      <dgm:prSet custT="1"/>
      <dgm:spPr>
        <a:solidFill>
          <a:srgbClr val="FF0000"/>
        </a:solidFill>
      </dgm:spPr>
      <dgm:t>
        <a:bodyPr/>
        <a:lstStyle/>
        <a:p>
          <a:pPr algn="ctr" rtl="0"/>
          <a:r>
            <a:rPr lang="en-IN" sz="2900" dirty="0" smtClean="0"/>
            <a:t>Exclusions</a:t>
          </a:r>
          <a:r>
            <a:rPr lang="en-IN" sz="2400" dirty="0" smtClean="0"/>
            <a:t>	</a:t>
          </a:r>
          <a:endParaRPr lang="en-US" sz="2400" dirty="0"/>
        </a:p>
      </dgm:t>
    </dgm:pt>
    <dgm:pt modelId="{29274C33-0EF3-4AED-8452-C7E7623E17CD}" type="parTrans" cxnId="{2EB9D2F6-E3F6-4418-B321-6F070516F752}">
      <dgm:prSet/>
      <dgm:spPr/>
      <dgm:t>
        <a:bodyPr/>
        <a:lstStyle/>
        <a:p>
          <a:endParaRPr lang="en-US"/>
        </a:p>
      </dgm:t>
    </dgm:pt>
    <dgm:pt modelId="{DB920BC4-3A69-43AF-858B-73D28D7707E7}" type="sibTrans" cxnId="{2EB9D2F6-E3F6-4418-B321-6F070516F752}">
      <dgm:prSet/>
      <dgm:spPr/>
      <dgm:t>
        <a:bodyPr/>
        <a:lstStyle/>
        <a:p>
          <a:endParaRPr lang="en-US"/>
        </a:p>
      </dgm:t>
    </dgm:pt>
    <dgm:pt modelId="{C0C0B7DC-0D5F-40AE-A9CD-340E0E84E2AC}" type="pres">
      <dgm:prSet presAssocID="{97B57623-BA60-43B7-B111-CB60FCF426DB}" presName="linear" presStyleCnt="0">
        <dgm:presLayoutVars>
          <dgm:animLvl val="lvl"/>
          <dgm:resizeHandles val="exact"/>
        </dgm:presLayoutVars>
      </dgm:prSet>
      <dgm:spPr/>
      <dgm:t>
        <a:bodyPr/>
        <a:lstStyle/>
        <a:p>
          <a:endParaRPr lang="en-US"/>
        </a:p>
      </dgm:t>
    </dgm:pt>
    <dgm:pt modelId="{36DBE4D8-BF3B-4585-B9EF-FD0C7A8A55D1}" type="pres">
      <dgm:prSet presAssocID="{F9CDABA1-69BA-418C-B594-C5383853CA59}" presName="parentText" presStyleLbl="node1" presStyleIdx="0" presStyleCnt="1">
        <dgm:presLayoutVars>
          <dgm:chMax val="0"/>
          <dgm:bulletEnabled val="1"/>
        </dgm:presLayoutVars>
      </dgm:prSet>
      <dgm:spPr/>
      <dgm:t>
        <a:bodyPr/>
        <a:lstStyle/>
        <a:p>
          <a:endParaRPr lang="en-US"/>
        </a:p>
      </dgm:t>
    </dgm:pt>
  </dgm:ptLst>
  <dgm:cxnLst>
    <dgm:cxn modelId="{2EB9D2F6-E3F6-4418-B321-6F070516F752}" srcId="{97B57623-BA60-43B7-B111-CB60FCF426DB}" destId="{F9CDABA1-69BA-418C-B594-C5383853CA59}" srcOrd="0" destOrd="0" parTransId="{29274C33-0EF3-4AED-8452-C7E7623E17CD}" sibTransId="{DB920BC4-3A69-43AF-858B-73D28D7707E7}"/>
    <dgm:cxn modelId="{492263E6-5451-40B7-9E9A-F1B831DD24B7}" type="presOf" srcId="{97B57623-BA60-43B7-B111-CB60FCF426DB}" destId="{C0C0B7DC-0D5F-40AE-A9CD-340E0E84E2AC}" srcOrd="0" destOrd="0" presId="urn:microsoft.com/office/officeart/2005/8/layout/vList2"/>
    <dgm:cxn modelId="{EA71F458-F736-4B94-B4DE-B301B91E2E3D}" type="presOf" srcId="{F9CDABA1-69BA-418C-B594-C5383853CA59}" destId="{36DBE4D8-BF3B-4585-B9EF-FD0C7A8A55D1}" srcOrd="0" destOrd="0" presId="urn:microsoft.com/office/officeart/2005/8/layout/vList2"/>
    <dgm:cxn modelId="{9AD99E96-671A-4ECF-9A84-AB419B377448}" type="presParOf" srcId="{C0C0B7DC-0D5F-40AE-A9CD-340E0E84E2AC}" destId="{36DBE4D8-BF3B-4585-B9EF-FD0C7A8A55D1}" srcOrd="0"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BA5A5DE3-8B5A-4D0D-AB11-11195D97824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2EBD07C-35B4-4926-BDC3-AB89B0D84919}">
      <dgm:prSet/>
      <dgm:spPr>
        <a:solidFill>
          <a:srgbClr val="92D050"/>
        </a:solidFill>
      </dgm:spPr>
      <dgm:t>
        <a:bodyPr/>
        <a:lstStyle/>
        <a:p>
          <a:pPr algn="ctr" rtl="0"/>
          <a:r>
            <a:rPr lang="en-IN" dirty="0" smtClean="0"/>
            <a:t>Forms</a:t>
          </a:r>
          <a:endParaRPr lang="en-US" dirty="0"/>
        </a:p>
      </dgm:t>
    </dgm:pt>
    <dgm:pt modelId="{9B5D1B02-9889-44EC-BAEF-BCB908889339}" type="parTrans" cxnId="{FA00AB0A-081A-430C-A938-7D21398B2435}">
      <dgm:prSet/>
      <dgm:spPr/>
      <dgm:t>
        <a:bodyPr/>
        <a:lstStyle/>
        <a:p>
          <a:endParaRPr lang="en-US"/>
        </a:p>
      </dgm:t>
    </dgm:pt>
    <dgm:pt modelId="{DC821042-91A3-44F9-A4EA-F16EEAA2EBD8}" type="sibTrans" cxnId="{FA00AB0A-081A-430C-A938-7D21398B2435}">
      <dgm:prSet/>
      <dgm:spPr/>
      <dgm:t>
        <a:bodyPr/>
        <a:lstStyle/>
        <a:p>
          <a:endParaRPr lang="en-US"/>
        </a:p>
      </dgm:t>
    </dgm:pt>
    <dgm:pt modelId="{DDE3A42D-AD67-494A-BF91-C95DD547BD04}" type="pres">
      <dgm:prSet presAssocID="{BA5A5DE3-8B5A-4D0D-AB11-11195D97824B}" presName="linear" presStyleCnt="0">
        <dgm:presLayoutVars>
          <dgm:animLvl val="lvl"/>
          <dgm:resizeHandles val="exact"/>
        </dgm:presLayoutVars>
      </dgm:prSet>
      <dgm:spPr/>
      <dgm:t>
        <a:bodyPr/>
        <a:lstStyle/>
        <a:p>
          <a:endParaRPr lang="en-US"/>
        </a:p>
      </dgm:t>
    </dgm:pt>
    <dgm:pt modelId="{7A2EF0EE-ECB3-49A0-A8BA-310A39FAD6EE}" type="pres">
      <dgm:prSet presAssocID="{A2EBD07C-35B4-4926-BDC3-AB89B0D84919}" presName="parentText" presStyleLbl="node1" presStyleIdx="0" presStyleCnt="1">
        <dgm:presLayoutVars>
          <dgm:chMax val="0"/>
          <dgm:bulletEnabled val="1"/>
        </dgm:presLayoutVars>
      </dgm:prSet>
      <dgm:spPr/>
      <dgm:t>
        <a:bodyPr/>
        <a:lstStyle/>
        <a:p>
          <a:endParaRPr lang="en-US"/>
        </a:p>
      </dgm:t>
    </dgm:pt>
  </dgm:ptLst>
  <dgm:cxnLst>
    <dgm:cxn modelId="{13EC629C-148D-4D4E-A49C-562D9D7F37B6}" type="presOf" srcId="{A2EBD07C-35B4-4926-BDC3-AB89B0D84919}" destId="{7A2EF0EE-ECB3-49A0-A8BA-310A39FAD6EE}" srcOrd="0" destOrd="0" presId="urn:microsoft.com/office/officeart/2005/8/layout/vList2"/>
    <dgm:cxn modelId="{1E66776A-B5F6-40E4-9880-259602575878}" type="presOf" srcId="{BA5A5DE3-8B5A-4D0D-AB11-11195D97824B}" destId="{DDE3A42D-AD67-494A-BF91-C95DD547BD04}" srcOrd="0" destOrd="0" presId="urn:microsoft.com/office/officeart/2005/8/layout/vList2"/>
    <dgm:cxn modelId="{FA00AB0A-081A-430C-A938-7D21398B2435}" srcId="{BA5A5DE3-8B5A-4D0D-AB11-11195D97824B}" destId="{A2EBD07C-35B4-4926-BDC3-AB89B0D84919}" srcOrd="0" destOrd="0" parTransId="{9B5D1B02-9889-44EC-BAEF-BCB908889339}" sibTransId="{DC821042-91A3-44F9-A4EA-F16EEAA2EBD8}"/>
    <dgm:cxn modelId="{EA1C87E2-5088-4CB9-9516-A8590DF506E4}" type="presParOf" srcId="{DDE3A42D-AD67-494A-BF91-C95DD547BD04}" destId="{7A2EF0EE-ECB3-49A0-A8BA-310A39FAD6EE}" srcOrd="0" destOrd="0" presId="urn:microsoft.com/office/officeart/2005/8/layout/vList2"/>
  </dgm:cxnLst>
  <dgm:bg/>
  <dgm:whole/>
</dgm:dataModel>
</file>

<file path=ppt/diagrams/data9.xml><?xml version="1.0" encoding="utf-8"?>
<dgm:dataModel xmlns:dgm="http://schemas.openxmlformats.org/drawingml/2006/diagram" xmlns:a="http://schemas.openxmlformats.org/drawingml/2006/main">
  <dgm:ptLst>
    <dgm:pt modelId="{666C71BA-8AC7-41C2-BC92-6D0F1FEAED02}"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33DEB0ED-5B16-4F8A-8FFD-EAE169F97C35}">
      <dgm:prSet phldrT="[Text]"/>
      <dgm:spPr>
        <a:solidFill>
          <a:schemeClr val="accent1"/>
        </a:solidFill>
      </dgm:spPr>
      <dgm:t>
        <a:bodyPr/>
        <a:lstStyle/>
        <a:p>
          <a:r>
            <a:rPr lang="en-IN" dirty="0" smtClean="0"/>
            <a:t>Declaration</a:t>
          </a:r>
        </a:p>
      </dgm:t>
    </dgm:pt>
    <dgm:pt modelId="{9A659910-E7C3-46F7-8BB8-34A9EC42E2FA}" type="parTrans" cxnId="{C23BCA9D-5158-49C4-8772-87064C0AC264}">
      <dgm:prSet/>
      <dgm:spPr/>
      <dgm:t>
        <a:bodyPr/>
        <a:lstStyle/>
        <a:p>
          <a:endParaRPr lang="en-US"/>
        </a:p>
      </dgm:t>
    </dgm:pt>
    <dgm:pt modelId="{23829406-5725-4DFB-9F25-D93C431D7B51}" type="sibTrans" cxnId="{C23BCA9D-5158-49C4-8772-87064C0AC264}">
      <dgm:prSet/>
      <dgm:spPr/>
      <dgm:t>
        <a:bodyPr/>
        <a:lstStyle/>
        <a:p>
          <a:endParaRPr lang="en-US"/>
        </a:p>
      </dgm:t>
    </dgm:pt>
    <dgm:pt modelId="{9C802FBF-C5B5-4EEA-B04A-E170A821E3B3}">
      <dgm:prSet phldrT="[Text]"/>
      <dgm:spPr>
        <a:solidFill>
          <a:schemeClr val="accent1"/>
        </a:solidFill>
      </dgm:spPr>
      <dgm:t>
        <a:bodyPr/>
        <a:lstStyle/>
        <a:p>
          <a:r>
            <a:rPr lang="en-IN" dirty="0" smtClean="0"/>
            <a:t>To be file online on the E-filing portal.</a:t>
          </a:r>
          <a:endParaRPr lang="en-US" dirty="0"/>
        </a:p>
      </dgm:t>
    </dgm:pt>
    <dgm:pt modelId="{9E6F866A-B5E3-40B2-ADD1-07630AC54827}" type="parTrans" cxnId="{50315848-3AA2-4351-AFFD-C94FDB1D8585}">
      <dgm:prSet/>
      <dgm:spPr/>
      <dgm:t>
        <a:bodyPr/>
        <a:lstStyle/>
        <a:p>
          <a:endParaRPr lang="en-US"/>
        </a:p>
      </dgm:t>
    </dgm:pt>
    <dgm:pt modelId="{E7BBA2FA-D1CA-469B-9D59-C82537A62BDD}" type="sibTrans" cxnId="{50315848-3AA2-4351-AFFD-C94FDB1D8585}">
      <dgm:prSet/>
      <dgm:spPr/>
      <dgm:t>
        <a:bodyPr/>
        <a:lstStyle/>
        <a:p>
          <a:endParaRPr lang="en-US"/>
        </a:p>
      </dgm:t>
    </dgm:pt>
    <dgm:pt modelId="{40D7731E-3E52-434E-944C-FD82097999DF}">
      <dgm:prSet phldrT="[Text]"/>
      <dgm:spPr>
        <a:solidFill>
          <a:schemeClr val="accent1"/>
        </a:solidFill>
      </dgm:spPr>
      <dgm:t>
        <a:bodyPr/>
        <a:lstStyle/>
        <a:p>
          <a:r>
            <a:rPr lang="en-IN" dirty="0" smtClean="0"/>
            <a:t>Form 1 is  bifurcated into  6 parts consist of Part A to F where information relating to eligibility , related to dispute ,tax arrears , amount payable ,amount paid and net to be paid or refunded .</a:t>
          </a:r>
          <a:endParaRPr lang="en-US" dirty="0"/>
        </a:p>
      </dgm:t>
    </dgm:pt>
    <dgm:pt modelId="{F72D3CBF-1193-4E9D-B413-65E6FAA34E3B}" type="parTrans" cxnId="{7B7D30B0-8076-48AD-B44B-55894B6D3D1C}">
      <dgm:prSet/>
      <dgm:spPr/>
      <dgm:t>
        <a:bodyPr/>
        <a:lstStyle/>
        <a:p>
          <a:endParaRPr lang="en-US"/>
        </a:p>
      </dgm:t>
    </dgm:pt>
    <dgm:pt modelId="{E2379924-A1E4-444F-B420-BA8B8DCC03E0}" type="sibTrans" cxnId="{7B7D30B0-8076-48AD-B44B-55894B6D3D1C}">
      <dgm:prSet/>
      <dgm:spPr/>
      <dgm:t>
        <a:bodyPr/>
        <a:lstStyle/>
        <a:p>
          <a:endParaRPr lang="en-US"/>
        </a:p>
      </dgm:t>
    </dgm:pt>
    <dgm:pt modelId="{AFE1A757-FBE3-46A0-A79D-B38C71C826B8}">
      <dgm:prSet phldrT="[Text]"/>
      <dgm:spPr/>
      <dgm:t>
        <a:bodyPr/>
        <a:lstStyle/>
        <a:p>
          <a:r>
            <a:rPr lang="en-IN" dirty="0" smtClean="0"/>
            <a:t>Undertaking</a:t>
          </a:r>
          <a:endParaRPr lang="en-US" dirty="0"/>
        </a:p>
      </dgm:t>
    </dgm:pt>
    <dgm:pt modelId="{EE7B4FF3-4080-40DF-B04D-B55D73A2880E}" type="parTrans" cxnId="{6205F925-83C0-49DE-80BB-9F33A9DF2E87}">
      <dgm:prSet/>
      <dgm:spPr/>
      <dgm:t>
        <a:bodyPr/>
        <a:lstStyle/>
        <a:p>
          <a:endParaRPr lang="en-US"/>
        </a:p>
      </dgm:t>
    </dgm:pt>
    <dgm:pt modelId="{8AFF0831-1179-4726-93A0-72840A9764B9}" type="sibTrans" cxnId="{6205F925-83C0-49DE-80BB-9F33A9DF2E87}">
      <dgm:prSet/>
      <dgm:spPr/>
      <dgm:t>
        <a:bodyPr/>
        <a:lstStyle/>
        <a:p>
          <a:endParaRPr lang="en-US"/>
        </a:p>
      </dgm:t>
    </dgm:pt>
    <dgm:pt modelId="{128C070D-F827-4AC5-A695-A1A9B613BF44}">
      <dgm:prSet phldrT="[Text]"/>
      <dgm:spPr/>
      <dgm:t>
        <a:bodyPr/>
        <a:lstStyle/>
        <a:p>
          <a:r>
            <a:rPr lang="en-IN" dirty="0" smtClean="0"/>
            <a:t>Whereby </a:t>
          </a:r>
          <a:r>
            <a:rPr lang="en-US" dirty="0" smtClean="0"/>
            <a:t>whereby the taxpayer waives all rights to any remedy/claim related to the matter for which the taxpayer opts to settle his disputes under the </a:t>
          </a:r>
          <a:r>
            <a:rPr lang="en-US" dirty="0" err="1" smtClean="0"/>
            <a:t>VsV</a:t>
          </a:r>
          <a:r>
            <a:rPr lang="en-US" dirty="0" smtClean="0"/>
            <a:t> Act.</a:t>
          </a:r>
          <a:endParaRPr lang="en-US" dirty="0"/>
        </a:p>
      </dgm:t>
    </dgm:pt>
    <dgm:pt modelId="{D06C4EA3-1BB6-40E3-8FAE-6D7AE3EB6624}" type="parTrans" cxnId="{4D9DAF45-6AE3-48D6-AEC2-7930E85177D0}">
      <dgm:prSet/>
      <dgm:spPr/>
      <dgm:t>
        <a:bodyPr/>
        <a:lstStyle/>
        <a:p>
          <a:endParaRPr lang="en-US"/>
        </a:p>
      </dgm:t>
    </dgm:pt>
    <dgm:pt modelId="{A7C736B5-CCB4-49B7-B761-9EF84C8BAC37}" type="sibTrans" cxnId="{4D9DAF45-6AE3-48D6-AEC2-7930E85177D0}">
      <dgm:prSet/>
      <dgm:spPr/>
      <dgm:t>
        <a:bodyPr/>
        <a:lstStyle/>
        <a:p>
          <a:endParaRPr lang="en-US"/>
        </a:p>
      </dgm:t>
    </dgm:pt>
    <dgm:pt modelId="{13F3CA84-2F25-4DA2-8D75-0B7A1EDBDDBD}">
      <dgm:prSet phldrT="[Text]"/>
      <dgm:spPr/>
      <dgm:t>
        <a:bodyPr/>
        <a:lstStyle/>
        <a:p>
          <a:r>
            <a:rPr lang="en-IN" dirty="0" smtClean="0"/>
            <a:t>Granting of certificate </a:t>
          </a:r>
          <a:endParaRPr lang="en-US" dirty="0"/>
        </a:p>
      </dgm:t>
    </dgm:pt>
    <dgm:pt modelId="{FB9065E0-F887-405B-9357-BC5E9E7013ED}" type="parTrans" cxnId="{08CA9EDE-EAA8-4ED5-9F87-A3BDBA560CF1}">
      <dgm:prSet/>
      <dgm:spPr/>
      <dgm:t>
        <a:bodyPr/>
        <a:lstStyle/>
        <a:p>
          <a:endParaRPr lang="en-US"/>
        </a:p>
      </dgm:t>
    </dgm:pt>
    <dgm:pt modelId="{AC6ED064-63A2-4021-AEAE-8EE0D5F166AF}" type="sibTrans" cxnId="{08CA9EDE-EAA8-4ED5-9F87-A3BDBA560CF1}">
      <dgm:prSet/>
      <dgm:spPr/>
      <dgm:t>
        <a:bodyPr/>
        <a:lstStyle/>
        <a:p>
          <a:endParaRPr lang="en-US"/>
        </a:p>
      </dgm:t>
    </dgm:pt>
    <dgm:pt modelId="{1CBAF5C1-DB8F-47EE-ACD7-78B45656ACD1}">
      <dgm:prSet phldrT="[Text]"/>
      <dgm:spPr/>
      <dgm:t>
        <a:bodyPr/>
        <a:lstStyle/>
        <a:p>
          <a:r>
            <a:rPr lang="en-US" dirty="0" smtClean="0"/>
            <a:t>The designated authority shall grant a certificate electronically to the </a:t>
          </a:r>
          <a:r>
            <a:rPr lang="en-US" dirty="0" err="1" smtClean="0"/>
            <a:t>declarant</a:t>
          </a:r>
          <a:r>
            <a:rPr lang="en-US" dirty="0" smtClean="0"/>
            <a:t> containing the particulars of the tax arrears and the amount payable in this form. The </a:t>
          </a:r>
          <a:r>
            <a:rPr lang="en-US" dirty="0" err="1" smtClean="0"/>
            <a:t>declarant</a:t>
          </a:r>
          <a:r>
            <a:rPr lang="en-US" dirty="0" smtClean="0"/>
            <a:t> is required to pay the amount payable as mentioned in Form 3 within the prescribed time; otherwise, the declaration under Form 1 shall be treated as null and void.</a:t>
          </a:r>
          <a:endParaRPr lang="en-US" dirty="0"/>
        </a:p>
      </dgm:t>
    </dgm:pt>
    <dgm:pt modelId="{5D8DECBD-545A-4665-9A00-158FB084B47F}" type="parTrans" cxnId="{956A1813-AACD-47ED-9E64-3CE90E7742F6}">
      <dgm:prSet/>
      <dgm:spPr/>
      <dgm:t>
        <a:bodyPr/>
        <a:lstStyle/>
        <a:p>
          <a:endParaRPr lang="en-US"/>
        </a:p>
      </dgm:t>
    </dgm:pt>
    <dgm:pt modelId="{E42D5F6A-AAC5-474E-9966-6213ACCE4542}" type="sibTrans" cxnId="{956A1813-AACD-47ED-9E64-3CE90E7742F6}">
      <dgm:prSet/>
      <dgm:spPr/>
      <dgm:t>
        <a:bodyPr/>
        <a:lstStyle/>
        <a:p>
          <a:endParaRPr lang="en-US"/>
        </a:p>
      </dgm:t>
    </dgm:pt>
    <dgm:pt modelId="{90CD5E9E-3BD1-4CD9-B3C4-3057B7598137}">
      <dgm:prSet phldrT="[Text]"/>
      <dgm:spPr>
        <a:solidFill>
          <a:schemeClr val="accent1"/>
        </a:solidFill>
      </dgm:spPr>
      <dgm:t>
        <a:bodyPr/>
        <a:lstStyle/>
        <a:p>
          <a:endParaRPr lang="en-US" dirty="0"/>
        </a:p>
      </dgm:t>
    </dgm:pt>
    <dgm:pt modelId="{7E6137E9-D8D1-44C3-9E25-39CDB76B935C}" type="parTrans" cxnId="{23AF4C5B-2520-468C-81EF-1F12C06BB202}">
      <dgm:prSet/>
      <dgm:spPr/>
      <dgm:t>
        <a:bodyPr/>
        <a:lstStyle/>
        <a:p>
          <a:endParaRPr lang="en-US"/>
        </a:p>
      </dgm:t>
    </dgm:pt>
    <dgm:pt modelId="{E31DA460-3737-4EAC-807E-A0E7472DF5C4}" type="sibTrans" cxnId="{23AF4C5B-2520-468C-81EF-1F12C06BB202}">
      <dgm:prSet/>
      <dgm:spPr/>
      <dgm:t>
        <a:bodyPr/>
        <a:lstStyle/>
        <a:p>
          <a:endParaRPr lang="en-US"/>
        </a:p>
      </dgm:t>
    </dgm:pt>
    <dgm:pt modelId="{0A5CAF54-FCB0-457E-9D90-9A97DC1BB9B7}" type="pres">
      <dgm:prSet presAssocID="{666C71BA-8AC7-41C2-BC92-6D0F1FEAED02}" presName="linear" presStyleCnt="0">
        <dgm:presLayoutVars>
          <dgm:dir/>
          <dgm:resizeHandles val="exact"/>
        </dgm:presLayoutVars>
      </dgm:prSet>
      <dgm:spPr/>
      <dgm:t>
        <a:bodyPr/>
        <a:lstStyle/>
        <a:p>
          <a:endParaRPr lang="en-US"/>
        </a:p>
      </dgm:t>
    </dgm:pt>
    <dgm:pt modelId="{E5ED81D6-517E-4701-B4BE-7239EFCF2965}" type="pres">
      <dgm:prSet presAssocID="{33DEB0ED-5B16-4F8A-8FFD-EAE169F97C35}" presName="comp" presStyleCnt="0"/>
      <dgm:spPr/>
    </dgm:pt>
    <dgm:pt modelId="{E0C91FAB-AEBC-4FD4-B7E5-387B3B8F5329}" type="pres">
      <dgm:prSet presAssocID="{33DEB0ED-5B16-4F8A-8FFD-EAE169F97C35}" presName="box" presStyleLbl="node1" presStyleIdx="0" presStyleCnt="3"/>
      <dgm:spPr/>
      <dgm:t>
        <a:bodyPr/>
        <a:lstStyle/>
        <a:p>
          <a:endParaRPr lang="en-US"/>
        </a:p>
      </dgm:t>
    </dgm:pt>
    <dgm:pt modelId="{4EDF11DD-F600-40E1-A557-3BFF50884DAF}" type="pres">
      <dgm:prSet presAssocID="{33DEB0ED-5B16-4F8A-8FFD-EAE169F97C35}" presName="img" presStyleLbl="fgImgPlace1" presStyleIdx="0" presStyleCnt="3" custScaleX="29453" custScaleY="13927"/>
      <dgm:spPr/>
    </dgm:pt>
    <dgm:pt modelId="{52869A9D-F56A-46B1-B2E6-DFEDF9BA5BC1}" type="pres">
      <dgm:prSet presAssocID="{33DEB0ED-5B16-4F8A-8FFD-EAE169F97C35}" presName="text" presStyleLbl="node1" presStyleIdx="0" presStyleCnt="3">
        <dgm:presLayoutVars>
          <dgm:bulletEnabled val="1"/>
        </dgm:presLayoutVars>
      </dgm:prSet>
      <dgm:spPr/>
      <dgm:t>
        <a:bodyPr/>
        <a:lstStyle/>
        <a:p>
          <a:endParaRPr lang="en-US"/>
        </a:p>
      </dgm:t>
    </dgm:pt>
    <dgm:pt modelId="{F1353B4E-4AFB-423D-BCB0-D771963762A1}" type="pres">
      <dgm:prSet presAssocID="{23829406-5725-4DFB-9F25-D93C431D7B51}" presName="spacer" presStyleCnt="0"/>
      <dgm:spPr/>
    </dgm:pt>
    <dgm:pt modelId="{B7570C15-E8B7-41E5-8578-141712816F5E}" type="pres">
      <dgm:prSet presAssocID="{AFE1A757-FBE3-46A0-A79D-B38C71C826B8}" presName="comp" presStyleCnt="0"/>
      <dgm:spPr/>
    </dgm:pt>
    <dgm:pt modelId="{728C612C-FF6A-4B30-98C1-18EF4210C4D0}" type="pres">
      <dgm:prSet presAssocID="{AFE1A757-FBE3-46A0-A79D-B38C71C826B8}" presName="box" presStyleLbl="node1" presStyleIdx="1" presStyleCnt="3"/>
      <dgm:spPr/>
      <dgm:t>
        <a:bodyPr/>
        <a:lstStyle/>
        <a:p>
          <a:endParaRPr lang="en-US"/>
        </a:p>
      </dgm:t>
    </dgm:pt>
    <dgm:pt modelId="{416F826C-1051-4A31-A1FE-313A6DB7A858}" type="pres">
      <dgm:prSet presAssocID="{AFE1A757-FBE3-46A0-A79D-B38C71C826B8}" presName="img" presStyleLbl="fgImgPlace1" presStyleIdx="1" presStyleCnt="3" custScaleX="10542" custScaleY="9468"/>
      <dgm:spPr/>
    </dgm:pt>
    <dgm:pt modelId="{8C1B8E11-4D60-4165-ABA4-15D9BE0E3933}" type="pres">
      <dgm:prSet presAssocID="{AFE1A757-FBE3-46A0-A79D-B38C71C826B8}" presName="text" presStyleLbl="node1" presStyleIdx="1" presStyleCnt="3">
        <dgm:presLayoutVars>
          <dgm:bulletEnabled val="1"/>
        </dgm:presLayoutVars>
      </dgm:prSet>
      <dgm:spPr/>
      <dgm:t>
        <a:bodyPr/>
        <a:lstStyle/>
        <a:p>
          <a:endParaRPr lang="en-US"/>
        </a:p>
      </dgm:t>
    </dgm:pt>
    <dgm:pt modelId="{7B6D986C-5824-4DAC-9BD1-CA65F466E611}" type="pres">
      <dgm:prSet presAssocID="{8AFF0831-1179-4726-93A0-72840A9764B9}" presName="spacer" presStyleCnt="0"/>
      <dgm:spPr/>
    </dgm:pt>
    <dgm:pt modelId="{355A2D64-A2E9-4A87-9615-352DD8183F00}" type="pres">
      <dgm:prSet presAssocID="{13F3CA84-2F25-4DA2-8D75-0B7A1EDBDDBD}" presName="comp" presStyleCnt="0"/>
      <dgm:spPr/>
    </dgm:pt>
    <dgm:pt modelId="{452836BF-9E1D-47B6-8055-8B52F1F341B0}" type="pres">
      <dgm:prSet presAssocID="{13F3CA84-2F25-4DA2-8D75-0B7A1EDBDDBD}" presName="box" presStyleLbl="node1" presStyleIdx="2" presStyleCnt="3"/>
      <dgm:spPr/>
      <dgm:t>
        <a:bodyPr/>
        <a:lstStyle/>
        <a:p>
          <a:endParaRPr lang="en-US"/>
        </a:p>
      </dgm:t>
    </dgm:pt>
    <dgm:pt modelId="{2AB983A9-FB2F-41DD-BB99-45C4A8AFEC39}" type="pres">
      <dgm:prSet presAssocID="{13F3CA84-2F25-4DA2-8D75-0B7A1EDBDDBD}" presName="img" presStyleLbl="fgImgPlace1" presStyleIdx="2" presStyleCnt="3" custScaleX="12244" custScaleY="29869"/>
      <dgm:spPr/>
    </dgm:pt>
    <dgm:pt modelId="{FA5A5F66-BE46-426C-AF3E-61217BF893AE}" type="pres">
      <dgm:prSet presAssocID="{13F3CA84-2F25-4DA2-8D75-0B7A1EDBDDBD}" presName="text" presStyleLbl="node1" presStyleIdx="2" presStyleCnt="3">
        <dgm:presLayoutVars>
          <dgm:bulletEnabled val="1"/>
        </dgm:presLayoutVars>
      </dgm:prSet>
      <dgm:spPr/>
      <dgm:t>
        <a:bodyPr/>
        <a:lstStyle/>
        <a:p>
          <a:endParaRPr lang="en-US"/>
        </a:p>
      </dgm:t>
    </dgm:pt>
  </dgm:ptLst>
  <dgm:cxnLst>
    <dgm:cxn modelId="{956A1813-AACD-47ED-9E64-3CE90E7742F6}" srcId="{13F3CA84-2F25-4DA2-8D75-0B7A1EDBDDBD}" destId="{1CBAF5C1-DB8F-47EE-ACD7-78B45656ACD1}" srcOrd="0" destOrd="0" parTransId="{5D8DECBD-545A-4665-9A00-158FB084B47F}" sibTransId="{E42D5F6A-AAC5-474E-9966-6213ACCE4542}"/>
    <dgm:cxn modelId="{5C4BBF1A-80E3-44AB-BFE5-D735E41B8518}" type="presOf" srcId="{666C71BA-8AC7-41C2-BC92-6D0F1FEAED02}" destId="{0A5CAF54-FCB0-457E-9D90-9A97DC1BB9B7}" srcOrd="0" destOrd="0" presId="urn:microsoft.com/office/officeart/2005/8/layout/vList4"/>
    <dgm:cxn modelId="{C20D4736-9652-4C17-BC76-984FE54C5ED5}" type="presOf" srcId="{13F3CA84-2F25-4DA2-8D75-0B7A1EDBDDBD}" destId="{FA5A5F66-BE46-426C-AF3E-61217BF893AE}" srcOrd="1" destOrd="0" presId="urn:microsoft.com/office/officeart/2005/8/layout/vList4"/>
    <dgm:cxn modelId="{6205F925-83C0-49DE-80BB-9F33A9DF2E87}" srcId="{666C71BA-8AC7-41C2-BC92-6D0F1FEAED02}" destId="{AFE1A757-FBE3-46A0-A79D-B38C71C826B8}" srcOrd="1" destOrd="0" parTransId="{EE7B4FF3-4080-40DF-B04D-B55D73A2880E}" sibTransId="{8AFF0831-1179-4726-93A0-72840A9764B9}"/>
    <dgm:cxn modelId="{6D6F43E0-41E8-41CC-B85A-C3D97484D492}" type="presOf" srcId="{AFE1A757-FBE3-46A0-A79D-B38C71C826B8}" destId="{728C612C-FF6A-4B30-98C1-18EF4210C4D0}" srcOrd="0" destOrd="0" presId="urn:microsoft.com/office/officeart/2005/8/layout/vList4"/>
    <dgm:cxn modelId="{3735B464-E61C-4604-836E-6B6D8DBB5768}" type="presOf" srcId="{40D7731E-3E52-434E-944C-FD82097999DF}" destId="{52869A9D-F56A-46B1-B2E6-DFEDF9BA5BC1}" srcOrd="1" destOrd="2" presId="urn:microsoft.com/office/officeart/2005/8/layout/vList4"/>
    <dgm:cxn modelId="{91AAB70D-7EF2-481E-B48E-F9BE92C38578}" type="presOf" srcId="{128C070D-F827-4AC5-A695-A1A9B613BF44}" destId="{8C1B8E11-4D60-4165-ABA4-15D9BE0E3933}" srcOrd="1" destOrd="1" presId="urn:microsoft.com/office/officeart/2005/8/layout/vList4"/>
    <dgm:cxn modelId="{0CCA45A5-B09F-4B2B-800C-5F7C444E8B29}" type="presOf" srcId="{90CD5E9E-3BD1-4CD9-B3C4-3057B7598137}" destId="{E0C91FAB-AEBC-4FD4-B7E5-387B3B8F5329}" srcOrd="0" destOrd="3" presId="urn:microsoft.com/office/officeart/2005/8/layout/vList4"/>
    <dgm:cxn modelId="{0A690AC4-C538-49CB-802A-1182CF10566F}" type="presOf" srcId="{90CD5E9E-3BD1-4CD9-B3C4-3057B7598137}" destId="{52869A9D-F56A-46B1-B2E6-DFEDF9BA5BC1}" srcOrd="1" destOrd="3" presId="urn:microsoft.com/office/officeart/2005/8/layout/vList4"/>
    <dgm:cxn modelId="{23AF4C5B-2520-468C-81EF-1F12C06BB202}" srcId="{40D7731E-3E52-434E-944C-FD82097999DF}" destId="{90CD5E9E-3BD1-4CD9-B3C4-3057B7598137}" srcOrd="0" destOrd="0" parTransId="{7E6137E9-D8D1-44C3-9E25-39CDB76B935C}" sibTransId="{E31DA460-3737-4EAC-807E-A0E7472DF5C4}"/>
    <dgm:cxn modelId="{4D9DAF45-6AE3-48D6-AEC2-7930E85177D0}" srcId="{AFE1A757-FBE3-46A0-A79D-B38C71C826B8}" destId="{128C070D-F827-4AC5-A695-A1A9B613BF44}" srcOrd="0" destOrd="0" parTransId="{D06C4EA3-1BB6-40E3-8FAE-6D7AE3EB6624}" sibTransId="{A7C736B5-CCB4-49B7-B761-9EF84C8BAC37}"/>
    <dgm:cxn modelId="{E1654019-D138-4651-AC78-0CDC641B7558}" type="presOf" srcId="{40D7731E-3E52-434E-944C-FD82097999DF}" destId="{E0C91FAB-AEBC-4FD4-B7E5-387B3B8F5329}" srcOrd="0" destOrd="2" presId="urn:microsoft.com/office/officeart/2005/8/layout/vList4"/>
    <dgm:cxn modelId="{1E09172E-F5C3-408F-A286-CE552AF47B64}" type="presOf" srcId="{1CBAF5C1-DB8F-47EE-ACD7-78B45656ACD1}" destId="{452836BF-9E1D-47B6-8055-8B52F1F341B0}" srcOrd="0" destOrd="1" presId="urn:microsoft.com/office/officeart/2005/8/layout/vList4"/>
    <dgm:cxn modelId="{D35D3FF0-03B8-4532-8405-9C37C5AE7928}" type="presOf" srcId="{33DEB0ED-5B16-4F8A-8FFD-EAE169F97C35}" destId="{52869A9D-F56A-46B1-B2E6-DFEDF9BA5BC1}" srcOrd="1" destOrd="0" presId="urn:microsoft.com/office/officeart/2005/8/layout/vList4"/>
    <dgm:cxn modelId="{AC194E36-5098-460F-B9BE-789F9D3E3DDC}" type="presOf" srcId="{9C802FBF-C5B5-4EEA-B04A-E170A821E3B3}" destId="{E0C91FAB-AEBC-4FD4-B7E5-387B3B8F5329}" srcOrd="0" destOrd="1" presId="urn:microsoft.com/office/officeart/2005/8/layout/vList4"/>
    <dgm:cxn modelId="{EB262ECA-7DA1-4081-AD7A-F60C22612C7C}" type="presOf" srcId="{128C070D-F827-4AC5-A695-A1A9B613BF44}" destId="{728C612C-FF6A-4B30-98C1-18EF4210C4D0}" srcOrd="0" destOrd="1" presId="urn:microsoft.com/office/officeart/2005/8/layout/vList4"/>
    <dgm:cxn modelId="{57651B70-EC46-4907-8247-007062B4523B}" type="presOf" srcId="{33DEB0ED-5B16-4F8A-8FFD-EAE169F97C35}" destId="{E0C91FAB-AEBC-4FD4-B7E5-387B3B8F5329}" srcOrd="0" destOrd="0" presId="urn:microsoft.com/office/officeart/2005/8/layout/vList4"/>
    <dgm:cxn modelId="{C23BCA9D-5158-49C4-8772-87064C0AC264}" srcId="{666C71BA-8AC7-41C2-BC92-6D0F1FEAED02}" destId="{33DEB0ED-5B16-4F8A-8FFD-EAE169F97C35}" srcOrd="0" destOrd="0" parTransId="{9A659910-E7C3-46F7-8BB8-34A9EC42E2FA}" sibTransId="{23829406-5725-4DFB-9F25-D93C431D7B51}"/>
    <dgm:cxn modelId="{FD5ABD3A-A200-4E6D-9822-70C473711C2A}" type="presOf" srcId="{9C802FBF-C5B5-4EEA-B04A-E170A821E3B3}" destId="{52869A9D-F56A-46B1-B2E6-DFEDF9BA5BC1}" srcOrd="1" destOrd="1" presId="urn:microsoft.com/office/officeart/2005/8/layout/vList4"/>
    <dgm:cxn modelId="{08CA9EDE-EAA8-4ED5-9F87-A3BDBA560CF1}" srcId="{666C71BA-8AC7-41C2-BC92-6D0F1FEAED02}" destId="{13F3CA84-2F25-4DA2-8D75-0B7A1EDBDDBD}" srcOrd="2" destOrd="0" parTransId="{FB9065E0-F887-405B-9357-BC5E9E7013ED}" sibTransId="{AC6ED064-63A2-4021-AEAE-8EE0D5F166AF}"/>
    <dgm:cxn modelId="{6CB24998-BE74-4375-A11C-1C5812B292C2}" type="presOf" srcId="{1CBAF5C1-DB8F-47EE-ACD7-78B45656ACD1}" destId="{FA5A5F66-BE46-426C-AF3E-61217BF893AE}" srcOrd="1" destOrd="1" presId="urn:microsoft.com/office/officeart/2005/8/layout/vList4"/>
    <dgm:cxn modelId="{7B7D30B0-8076-48AD-B44B-55894B6D3D1C}" srcId="{33DEB0ED-5B16-4F8A-8FFD-EAE169F97C35}" destId="{40D7731E-3E52-434E-944C-FD82097999DF}" srcOrd="1" destOrd="0" parTransId="{F72D3CBF-1193-4E9D-B413-65E6FAA34E3B}" sibTransId="{E2379924-A1E4-444F-B420-BA8B8DCC03E0}"/>
    <dgm:cxn modelId="{50315848-3AA2-4351-AFFD-C94FDB1D8585}" srcId="{33DEB0ED-5B16-4F8A-8FFD-EAE169F97C35}" destId="{9C802FBF-C5B5-4EEA-B04A-E170A821E3B3}" srcOrd="0" destOrd="0" parTransId="{9E6F866A-B5E3-40B2-ADD1-07630AC54827}" sibTransId="{E7BBA2FA-D1CA-469B-9D59-C82537A62BDD}"/>
    <dgm:cxn modelId="{D9F415F7-B960-4984-8C51-263507127B8C}" type="presOf" srcId="{13F3CA84-2F25-4DA2-8D75-0B7A1EDBDDBD}" destId="{452836BF-9E1D-47B6-8055-8B52F1F341B0}" srcOrd="0" destOrd="0" presId="urn:microsoft.com/office/officeart/2005/8/layout/vList4"/>
    <dgm:cxn modelId="{399D07A8-AA74-44CC-A0A4-1CAD119AF5B3}" type="presOf" srcId="{AFE1A757-FBE3-46A0-A79D-B38C71C826B8}" destId="{8C1B8E11-4D60-4165-ABA4-15D9BE0E3933}" srcOrd="1" destOrd="0" presId="urn:microsoft.com/office/officeart/2005/8/layout/vList4"/>
    <dgm:cxn modelId="{5AAAF29C-CFB2-4810-BA69-D37475E8402F}" type="presParOf" srcId="{0A5CAF54-FCB0-457E-9D90-9A97DC1BB9B7}" destId="{E5ED81D6-517E-4701-B4BE-7239EFCF2965}" srcOrd="0" destOrd="0" presId="urn:microsoft.com/office/officeart/2005/8/layout/vList4"/>
    <dgm:cxn modelId="{158BF096-4DC5-43AF-B17A-B1747AF5F964}" type="presParOf" srcId="{E5ED81D6-517E-4701-B4BE-7239EFCF2965}" destId="{E0C91FAB-AEBC-4FD4-B7E5-387B3B8F5329}" srcOrd="0" destOrd="0" presId="urn:microsoft.com/office/officeart/2005/8/layout/vList4"/>
    <dgm:cxn modelId="{7850DCF2-3E58-40CA-8692-BFC0DC278B8A}" type="presParOf" srcId="{E5ED81D6-517E-4701-B4BE-7239EFCF2965}" destId="{4EDF11DD-F600-40E1-A557-3BFF50884DAF}" srcOrd="1" destOrd="0" presId="urn:microsoft.com/office/officeart/2005/8/layout/vList4"/>
    <dgm:cxn modelId="{E12DFE93-DA76-418D-8999-6C0BE1EA2C5D}" type="presParOf" srcId="{E5ED81D6-517E-4701-B4BE-7239EFCF2965}" destId="{52869A9D-F56A-46B1-B2E6-DFEDF9BA5BC1}" srcOrd="2" destOrd="0" presId="urn:microsoft.com/office/officeart/2005/8/layout/vList4"/>
    <dgm:cxn modelId="{713C8D02-2833-46A6-84DA-3AF3728C718C}" type="presParOf" srcId="{0A5CAF54-FCB0-457E-9D90-9A97DC1BB9B7}" destId="{F1353B4E-4AFB-423D-BCB0-D771963762A1}" srcOrd="1" destOrd="0" presId="urn:microsoft.com/office/officeart/2005/8/layout/vList4"/>
    <dgm:cxn modelId="{7609319A-A67E-492F-8511-F7FEBA697B15}" type="presParOf" srcId="{0A5CAF54-FCB0-457E-9D90-9A97DC1BB9B7}" destId="{B7570C15-E8B7-41E5-8578-141712816F5E}" srcOrd="2" destOrd="0" presId="urn:microsoft.com/office/officeart/2005/8/layout/vList4"/>
    <dgm:cxn modelId="{37F8FEF6-30D2-4B66-8A0B-2575654D61D1}" type="presParOf" srcId="{B7570C15-E8B7-41E5-8578-141712816F5E}" destId="{728C612C-FF6A-4B30-98C1-18EF4210C4D0}" srcOrd="0" destOrd="0" presId="urn:microsoft.com/office/officeart/2005/8/layout/vList4"/>
    <dgm:cxn modelId="{92C350E3-853F-46D6-B21B-54FC55EA74C9}" type="presParOf" srcId="{B7570C15-E8B7-41E5-8578-141712816F5E}" destId="{416F826C-1051-4A31-A1FE-313A6DB7A858}" srcOrd="1" destOrd="0" presId="urn:microsoft.com/office/officeart/2005/8/layout/vList4"/>
    <dgm:cxn modelId="{593C43FC-3B4B-4CC8-AC60-E2C10D94E0F2}" type="presParOf" srcId="{B7570C15-E8B7-41E5-8578-141712816F5E}" destId="{8C1B8E11-4D60-4165-ABA4-15D9BE0E3933}" srcOrd="2" destOrd="0" presId="urn:microsoft.com/office/officeart/2005/8/layout/vList4"/>
    <dgm:cxn modelId="{28736AD3-6C0D-48D1-8ED1-49C0C81F3DD7}" type="presParOf" srcId="{0A5CAF54-FCB0-457E-9D90-9A97DC1BB9B7}" destId="{7B6D986C-5824-4DAC-9BD1-CA65F466E611}" srcOrd="3" destOrd="0" presId="urn:microsoft.com/office/officeart/2005/8/layout/vList4"/>
    <dgm:cxn modelId="{9EBE0497-8818-44B3-B262-211090E9B09A}" type="presParOf" srcId="{0A5CAF54-FCB0-457E-9D90-9A97DC1BB9B7}" destId="{355A2D64-A2E9-4A87-9615-352DD8183F00}" srcOrd="4" destOrd="0" presId="urn:microsoft.com/office/officeart/2005/8/layout/vList4"/>
    <dgm:cxn modelId="{64662177-2157-4D39-9878-08BDD8C5C386}" type="presParOf" srcId="{355A2D64-A2E9-4A87-9615-352DD8183F00}" destId="{452836BF-9E1D-47B6-8055-8B52F1F341B0}" srcOrd="0" destOrd="0" presId="urn:microsoft.com/office/officeart/2005/8/layout/vList4"/>
    <dgm:cxn modelId="{334C79C5-0B33-44E3-AB27-1D953E909D58}" type="presParOf" srcId="{355A2D64-A2E9-4A87-9615-352DD8183F00}" destId="{2AB983A9-FB2F-41DD-BB99-45C4A8AFEC39}" srcOrd="1" destOrd="0" presId="urn:microsoft.com/office/officeart/2005/8/layout/vList4"/>
    <dgm:cxn modelId="{B3514366-FF38-4DCD-BB96-207933B4F77F}" type="presParOf" srcId="{355A2D64-A2E9-4A87-9615-352DD8183F00}" destId="{FA5A5F66-BE46-426C-AF3E-61217BF893AE}" srcOrd="2" destOrd="0" presId="urn:microsoft.com/office/officeart/2005/8/layout/vList4"/>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F32F49-8219-456A-B551-AF9DD0BB7FDC}" type="datetimeFigureOut">
              <a:rPr lang="en-US" smtClean="0"/>
              <a:pPr/>
              <a:t>4/18/2020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LALIT CHANDNANI</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62DBF3B-E00A-4AA3-B54B-0CA1C7288C2F}" type="slidenum">
              <a:rPr lang="en-US" smtClean="0"/>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3F0CC7-B197-4E73-A01C-D6C8E2F09F87}" type="datetimeFigureOut">
              <a:rPr lang="en-US" smtClean="0"/>
              <a:pPr/>
              <a:t>4/18/2020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LALIT CHANDNANI</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D49F3D-4DB8-4DAB-9695-05D725A2E61C}"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r>
              <a:rPr lang="en-US" smtClean="0"/>
              <a:t>LALIT CHANDNANI</a:t>
            </a:r>
            <a:endParaRPr lang="en-US"/>
          </a:p>
        </p:txBody>
      </p:sp>
      <p:sp>
        <p:nvSpPr>
          <p:cNvPr id="5" name="Slide Number Placeholder 4"/>
          <p:cNvSpPr>
            <a:spLocks noGrp="1"/>
          </p:cNvSpPr>
          <p:nvPr>
            <p:ph type="sldNum" sz="quarter" idx="11"/>
          </p:nvPr>
        </p:nvSpPr>
        <p:spPr/>
        <p:txBody>
          <a:bodyPr/>
          <a:lstStyle/>
          <a:p>
            <a:fld id="{16D49F3D-4DB8-4DAB-9695-05D725A2E61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6D49F3D-4DB8-4DAB-9695-05D725A2E61C}"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LALIT CHANDNANI</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r>
              <a:rPr lang="en-US" smtClean="0"/>
              <a:t>18-04-2020</a:t>
            </a:r>
            <a:endParaRPr lang="en-IN"/>
          </a:p>
        </p:txBody>
      </p:sp>
      <p:sp>
        <p:nvSpPr>
          <p:cNvPr id="17" name="Footer Placeholder 16"/>
          <p:cNvSpPr>
            <a:spLocks noGrp="1"/>
          </p:cNvSpPr>
          <p:nvPr>
            <p:ph type="ftr" sz="quarter" idx="11"/>
          </p:nvPr>
        </p:nvSpPr>
        <p:spPr/>
        <p:txBody>
          <a:bodyPr/>
          <a:lstStyle/>
          <a:p>
            <a:r>
              <a:rPr lang="en-IN" smtClean="0"/>
              <a:t>LALIT CHANDNANI</a:t>
            </a:r>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3D1971B-AA39-44FB-82B6-26D42CAECE09}" type="slidenum">
              <a:rPr lang="en-IN" smtClean="0"/>
              <a:pPr/>
              <a:t>‹#›</a:t>
            </a:fld>
            <a:endParaRPr lang="en-IN"/>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p:txBody>
          <a:bodyPr/>
          <a:lstStyle/>
          <a:p>
            <a:r>
              <a:rPr lang="en-IN" smtClean="0"/>
              <a:t>LALIT CHANDNANI</a:t>
            </a:r>
            <a:endParaRPr lang="en-IN"/>
          </a:p>
        </p:txBody>
      </p:sp>
      <p:sp>
        <p:nvSpPr>
          <p:cNvPr id="6" name="Slide Number Placeholder 5"/>
          <p:cNvSpPr>
            <a:spLocks noGrp="1"/>
          </p:cNvSpPr>
          <p:nvPr>
            <p:ph type="sldNum" sz="quarter" idx="12"/>
          </p:nvPr>
        </p:nvSpPr>
        <p:spPr/>
        <p:txBody>
          <a:bodyPr/>
          <a:lstStyle/>
          <a:p>
            <a:fld id="{E3D1971B-AA39-44FB-82B6-26D42CAECE0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p:txBody>
          <a:bodyPr/>
          <a:lstStyle/>
          <a:p>
            <a:r>
              <a:rPr lang="en-IN" smtClean="0"/>
              <a:t>LALIT CHANDNANI</a:t>
            </a:r>
            <a:endParaRPr lang="en-IN"/>
          </a:p>
        </p:txBody>
      </p:sp>
      <p:sp>
        <p:nvSpPr>
          <p:cNvPr id="6" name="Slide Number Placeholder 5"/>
          <p:cNvSpPr>
            <a:spLocks noGrp="1"/>
          </p:cNvSpPr>
          <p:nvPr>
            <p:ph type="sldNum" sz="quarter" idx="12"/>
          </p:nvPr>
        </p:nvSpPr>
        <p:spPr/>
        <p:txBody>
          <a:bodyPr/>
          <a:lstStyle/>
          <a:p>
            <a:fld id="{E3D1971B-AA39-44FB-82B6-26D42CAECE0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p:txBody>
          <a:bodyPr/>
          <a:lstStyle/>
          <a:p>
            <a:r>
              <a:rPr lang="en-IN" smtClean="0"/>
              <a:t>LALIT CHANDNANI</a:t>
            </a:r>
            <a:endParaRPr lang="en-IN"/>
          </a:p>
        </p:txBody>
      </p:sp>
      <p:sp>
        <p:nvSpPr>
          <p:cNvPr id="6" name="Slide Number Placeholder 5"/>
          <p:cNvSpPr>
            <a:spLocks noGrp="1"/>
          </p:cNvSpPr>
          <p:nvPr>
            <p:ph type="sldNum" sz="quarter" idx="12"/>
          </p:nvPr>
        </p:nvSpPr>
        <p:spPr/>
        <p:txBody>
          <a:bodyPr/>
          <a:lstStyle/>
          <a:p>
            <a:fld id="{E3D1971B-AA39-44FB-82B6-26D42CAECE09}" type="slidenum">
              <a:rPr lang="en-IN" smtClean="0"/>
              <a:pPr/>
              <a:t>‹#›</a:t>
            </a:fld>
            <a:endParaRPr lang="en-IN"/>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a:xfrm>
            <a:off x="1066800" y="6172200"/>
            <a:ext cx="5334000" cy="457200"/>
          </a:xfrm>
        </p:spPr>
        <p:txBody>
          <a:bodyPr/>
          <a:lstStyle/>
          <a:p>
            <a:r>
              <a:rPr lang="en-IN" smtClean="0"/>
              <a:t>LALIT CHANDNANI</a:t>
            </a:r>
            <a:endParaRPr lang="en-IN"/>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95072" y="6208776"/>
            <a:ext cx="609600" cy="457200"/>
          </a:xfrm>
        </p:spPr>
        <p:txBody>
          <a:bodyPr/>
          <a:lstStyle/>
          <a:p>
            <a:fld id="{E3D1971B-AA39-44FB-82B6-26D42CAECE09}"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r>
              <a:rPr lang="en-US" smtClean="0"/>
              <a:t>18-04-2020</a:t>
            </a:r>
            <a:endParaRPr lang="en-IN"/>
          </a:p>
        </p:txBody>
      </p:sp>
      <p:sp>
        <p:nvSpPr>
          <p:cNvPr id="6" name="Footer Placeholder 5"/>
          <p:cNvSpPr>
            <a:spLocks noGrp="1"/>
          </p:cNvSpPr>
          <p:nvPr>
            <p:ph type="ftr" sz="quarter" idx="11"/>
          </p:nvPr>
        </p:nvSpPr>
        <p:spPr/>
        <p:txBody>
          <a:bodyPr/>
          <a:lstStyle/>
          <a:p>
            <a:r>
              <a:rPr lang="en-IN" smtClean="0"/>
              <a:t>LALIT CHANDNANI</a:t>
            </a:r>
            <a:endParaRPr lang="en-IN"/>
          </a:p>
        </p:txBody>
      </p:sp>
      <p:sp>
        <p:nvSpPr>
          <p:cNvPr id="7" name="Slide Number Placeholder 6"/>
          <p:cNvSpPr>
            <a:spLocks noGrp="1"/>
          </p:cNvSpPr>
          <p:nvPr>
            <p:ph type="sldNum" sz="quarter" idx="12"/>
          </p:nvPr>
        </p:nvSpPr>
        <p:spPr/>
        <p:txBody>
          <a:bodyPr/>
          <a:lstStyle/>
          <a:p>
            <a:fld id="{E3D1971B-AA39-44FB-82B6-26D42CAECE09}" type="slidenum">
              <a:rPr lang="en-IN" smtClean="0"/>
              <a:pPr/>
              <a:t>‹#›</a:t>
            </a:fld>
            <a:endParaRPr lang="en-IN"/>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r>
              <a:rPr lang="en-US" smtClean="0"/>
              <a:t>18-04-2020</a:t>
            </a:r>
            <a:endParaRPr lang="en-IN"/>
          </a:p>
        </p:txBody>
      </p:sp>
      <p:sp>
        <p:nvSpPr>
          <p:cNvPr id="8" name="Footer Placeholder 7"/>
          <p:cNvSpPr>
            <a:spLocks noGrp="1"/>
          </p:cNvSpPr>
          <p:nvPr>
            <p:ph type="ftr" sz="quarter" idx="11"/>
          </p:nvPr>
        </p:nvSpPr>
        <p:spPr/>
        <p:txBody>
          <a:bodyPr/>
          <a:lstStyle/>
          <a:p>
            <a:r>
              <a:rPr lang="en-IN" smtClean="0"/>
              <a:t>LALIT CHANDNANI</a:t>
            </a:r>
            <a:endParaRPr lang="en-IN"/>
          </a:p>
        </p:txBody>
      </p:sp>
      <p:sp>
        <p:nvSpPr>
          <p:cNvPr id="9" name="Slide Number Placeholder 8"/>
          <p:cNvSpPr>
            <a:spLocks noGrp="1"/>
          </p:cNvSpPr>
          <p:nvPr>
            <p:ph type="sldNum" sz="quarter" idx="12"/>
          </p:nvPr>
        </p:nvSpPr>
        <p:spPr/>
        <p:txBody>
          <a:bodyPr/>
          <a:lstStyle/>
          <a:p>
            <a:fld id="{E3D1971B-AA39-44FB-82B6-26D42CAECE09}" type="slidenum">
              <a:rPr lang="en-IN" smtClean="0"/>
              <a:pPr/>
              <a:t>‹#›</a:t>
            </a:fld>
            <a:endParaRPr lang="en-IN"/>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smtClean="0"/>
              <a:t>18-04-2020</a:t>
            </a:r>
            <a:endParaRPr lang="en-IN"/>
          </a:p>
        </p:txBody>
      </p:sp>
      <p:sp>
        <p:nvSpPr>
          <p:cNvPr id="4" name="Footer Placeholder 3"/>
          <p:cNvSpPr>
            <a:spLocks noGrp="1"/>
          </p:cNvSpPr>
          <p:nvPr>
            <p:ph type="ftr" sz="quarter" idx="11"/>
          </p:nvPr>
        </p:nvSpPr>
        <p:spPr/>
        <p:txBody>
          <a:bodyPr/>
          <a:lstStyle/>
          <a:p>
            <a:r>
              <a:rPr lang="en-IN" smtClean="0"/>
              <a:t>LALIT CHANDNANI</a:t>
            </a:r>
            <a:endParaRPr lang="en-IN"/>
          </a:p>
        </p:txBody>
      </p:sp>
      <p:sp>
        <p:nvSpPr>
          <p:cNvPr id="5" name="Slide Number Placeholder 4"/>
          <p:cNvSpPr>
            <a:spLocks noGrp="1"/>
          </p:cNvSpPr>
          <p:nvPr>
            <p:ph type="sldNum" sz="quarter" idx="12"/>
          </p:nvPr>
        </p:nvSpPr>
        <p:spPr/>
        <p:txBody>
          <a:bodyPr/>
          <a:lstStyle/>
          <a:p>
            <a:fld id="{E3D1971B-AA39-44FB-82B6-26D42CAECE0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18-04-2020</a:t>
            </a:r>
            <a:endParaRPr lang="en-IN"/>
          </a:p>
        </p:txBody>
      </p:sp>
      <p:sp>
        <p:nvSpPr>
          <p:cNvPr id="3" name="Footer Placeholder 2"/>
          <p:cNvSpPr>
            <a:spLocks noGrp="1"/>
          </p:cNvSpPr>
          <p:nvPr>
            <p:ph type="ftr" sz="quarter" idx="11"/>
          </p:nvPr>
        </p:nvSpPr>
        <p:spPr/>
        <p:txBody>
          <a:bodyPr/>
          <a:lstStyle/>
          <a:p>
            <a:r>
              <a:rPr lang="en-IN" smtClean="0"/>
              <a:t>LALIT CHANDNANI</a:t>
            </a:r>
            <a:endParaRPr lang="en-IN"/>
          </a:p>
        </p:txBody>
      </p:sp>
      <p:sp>
        <p:nvSpPr>
          <p:cNvPr id="4" name="Slide Number Placeholder 3"/>
          <p:cNvSpPr>
            <a:spLocks noGrp="1"/>
          </p:cNvSpPr>
          <p:nvPr>
            <p:ph type="sldNum" sz="quarter" idx="12"/>
          </p:nvPr>
        </p:nvSpPr>
        <p:spPr/>
        <p:txBody>
          <a:bodyPr/>
          <a:lstStyle/>
          <a:p>
            <a:fld id="{E3D1971B-AA39-44FB-82B6-26D42CAECE0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18-04-2020</a:t>
            </a:r>
            <a:endParaRPr lang="en-IN"/>
          </a:p>
        </p:txBody>
      </p:sp>
      <p:sp>
        <p:nvSpPr>
          <p:cNvPr id="6" name="Footer Placeholder 5"/>
          <p:cNvSpPr>
            <a:spLocks noGrp="1"/>
          </p:cNvSpPr>
          <p:nvPr>
            <p:ph type="ftr" sz="quarter" idx="11"/>
          </p:nvPr>
        </p:nvSpPr>
        <p:spPr/>
        <p:txBody>
          <a:bodyPr/>
          <a:lstStyle/>
          <a:p>
            <a:r>
              <a:rPr lang="en-IN" smtClean="0"/>
              <a:t>LALIT CHANDNANI</a:t>
            </a:r>
            <a:endParaRPr lang="en-IN"/>
          </a:p>
        </p:txBody>
      </p:sp>
      <p:sp>
        <p:nvSpPr>
          <p:cNvPr id="7" name="Slide Number Placeholder 6"/>
          <p:cNvSpPr>
            <a:spLocks noGrp="1"/>
          </p:cNvSpPr>
          <p:nvPr>
            <p:ph type="sldNum" sz="quarter" idx="12"/>
          </p:nvPr>
        </p:nvSpPr>
        <p:spPr/>
        <p:txBody>
          <a:bodyPr/>
          <a:lstStyle/>
          <a:p>
            <a:fld id="{E3D1971B-AA39-44FB-82B6-26D42CAECE09}" type="slidenum">
              <a:rPr lang="en-IN" smtClean="0"/>
              <a:pPr/>
              <a:t>‹#›</a:t>
            </a:fld>
            <a:endParaRPr lang="en-IN"/>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18-04-2020</a:t>
            </a:r>
            <a:endParaRPr lang="en-IN"/>
          </a:p>
        </p:txBody>
      </p:sp>
      <p:sp>
        <p:nvSpPr>
          <p:cNvPr id="6" name="Footer Placeholder 5"/>
          <p:cNvSpPr>
            <a:spLocks noGrp="1"/>
          </p:cNvSpPr>
          <p:nvPr>
            <p:ph type="ftr" sz="quarter" idx="11"/>
          </p:nvPr>
        </p:nvSpPr>
        <p:spPr>
          <a:xfrm>
            <a:off x="1219200" y="6172200"/>
            <a:ext cx="5181600" cy="457200"/>
          </a:xfrm>
        </p:spPr>
        <p:txBody>
          <a:bodyPr/>
          <a:lstStyle/>
          <a:p>
            <a:r>
              <a:rPr lang="en-IN" smtClean="0"/>
              <a:t>LALIT CHANDNANI</a:t>
            </a:r>
            <a:endParaRPr lang="en-IN"/>
          </a:p>
        </p:txBody>
      </p:sp>
      <p:sp>
        <p:nvSpPr>
          <p:cNvPr id="7" name="Slide Number Placeholder 6"/>
          <p:cNvSpPr>
            <a:spLocks noGrp="1"/>
          </p:cNvSpPr>
          <p:nvPr>
            <p:ph type="sldNum" sz="quarter" idx="12"/>
          </p:nvPr>
        </p:nvSpPr>
        <p:spPr>
          <a:xfrm>
            <a:off x="195072" y="6208776"/>
            <a:ext cx="609600" cy="457200"/>
          </a:xfrm>
        </p:spPr>
        <p:txBody>
          <a:bodyPr/>
          <a:lstStyle/>
          <a:p>
            <a:fld id="{E3D1971B-AA39-44FB-82B6-26D42CAECE09}" type="slidenum">
              <a:rPr lang="en-IN" smtClean="0"/>
              <a:pPr/>
              <a:t>‹#›</a:t>
            </a:fld>
            <a:endParaRPr lang="en-IN"/>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r>
              <a:rPr lang="en-US" smtClean="0"/>
              <a:t>18-04-2020</a:t>
            </a:r>
            <a:endParaRPr lang="en-IN"/>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r>
              <a:rPr lang="en-IN" smtClean="0"/>
              <a:t>LALIT CHANDNANI</a:t>
            </a:r>
            <a:endParaRPr lang="en-IN"/>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3D1971B-AA39-44FB-82B6-26D42CAECE0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Data" Target="../diagrams/data10.xml"/><Relationship Id="rId7" Type="http://schemas.openxmlformats.org/officeDocument/2006/relationships/diagramData" Target="../diagrams/data1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diagramColors" Target="../diagrams/colors11.xml"/><Relationship Id="rId4" Type="http://schemas.openxmlformats.org/officeDocument/2006/relationships/diagramLayout" Target="../diagrams/layout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diagramLayout" Target="../diagrams/layout8.xml"/><Relationship Id="rId7" Type="http://schemas.openxmlformats.org/officeDocument/2006/relationships/diagramLayout" Target="../diagrams/layout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openxmlformats.org/officeDocument/2006/relationships/diagramData" Target="../diagrams/data9.xml"/><Relationship Id="rId5" Type="http://schemas.openxmlformats.org/officeDocument/2006/relationships/diagramColors" Target="../diagrams/colors8.xml"/><Relationship Id="rId10" Type="http://schemas.openxmlformats.org/officeDocument/2006/relationships/image" Target="../media/image3.png"/><Relationship Id="rId4" Type="http://schemas.openxmlformats.org/officeDocument/2006/relationships/diagramQuickStyle" Target="../diagrams/quickStyle8.xml"/><Relationship Id="rId9" Type="http://schemas.openxmlformats.org/officeDocument/2006/relationships/diagramColors" Target="../diagrams/colors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CB961148-B853-4A83-950C-4AD81DDC78B6}"/>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ENTER SUB TITLE HERE</a:t>
            </a:r>
          </a:p>
          <a:p>
            <a:endParaRPr lang="en-IN" dirty="0"/>
          </a:p>
        </p:txBody>
      </p:sp>
      <p:sp>
        <p:nvSpPr>
          <p:cNvPr id="9" name="Date Placeholder 8"/>
          <p:cNvSpPr>
            <a:spLocks noGrp="1"/>
          </p:cNvSpPr>
          <p:nvPr>
            <p:ph type="dt" sz="half" idx="10"/>
          </p:nvPr>
        </p:nvSpPr>
        <p:spPr/>
        <p:txBody>
          <a:bodyPr/>
          <a:lstStyle/>
          <a:p>
            <a:r>
              <a:rPr lang="en-US" smtClean="0"/>
              <a:t>18-04-2020</a:t>
            </a:r>
            <a:endParaRPr lang="en-IN"/>
          </a:p>
        </p:txBody>
      </p:sp>
      <p:sp>
        <p:nvSpPr>
          <p:cNvPr id="8" name="Footer Placeholder 7"/>
          <p:cNvSpPr>
            <a:spLocks noGrp="1"/>
          </p:cNvSpPr>
          <p:nvPr>
            <p:ph type="ftr" sz="quarter" idx="11"/>
          </p:nvPr>
        </p:nvSpPr>
        <p:spPr>
          <a:xfrm>
            <a:off x="8282796" y="6304592"/>
            <a:ext cx="2293188" cy="365125"/>
          </a:xfrm>
        </p:spPr>
        <p:txBody>
          <a:bodyPr/>
          <a:lstStyle/>
          <a:p>
            <a:r>
              <a:rPr lang="en-IN" dirty="0" smtClean="0"/>
              <a:t>LALIT CHANDNANI</a:t>
            </a:r>
            <a:endParaRPr lang="en-IN" dirty="0"/>
          </a:p>
        </p:txBody>
      </p:sp>
      <p:sp>
        <p:nvSpPr>
          <p:cNvPr id="10" name="Slide Number Placeholder 9"/>
          <p:cNvSpPr>
            <a:spLocks noGrp="1"/>
          </p:cNvSpPr>
          <p:nvPr>
            <p:ph type="sldNum" sz="quarter" idx="12"/>
          </p:nvPr>
        </p:nvSpPr>
        <p:spPr/>
        <p:txBody>
          <a:bodyPr/>
          <a:lstStyle/>
          <a:p>
            <a:fld id="{E3D1971B-AA39-44FB-82B6-26D42CAECE09}" type="slidenum">
              <a:rPr lang="en-IN" smtClean="0"/>
              <a:pPr/>
              <a:t>1</a:t>
            </a:fld>
            <a:endParaRPr lang="en-IN"/>
          </a:p>
        </p:txBody>
      </p:sp>
      <p:sp>
        <p:nvSpPr>
          <p:cNvPr id="2" name="Title 1">
            <a:extLst>
              <a:ext uri="{FF2B5EF4-FFF2-40B4-BE49-F238E27FC236}">
                <a16:creationId xmlns="" xmlns:a16="http://schemas.microsoft.com/office/drawing/2014/main" id="{32631ECC-177C-45E5-84DA-DB987904B539}"/>
              </a:ext>
            </a:extLst>
          </p:cNvPr>
          <p:cNvSpPr>
            <a:spLocks noGrp="1"/>
          </p:cNvSpPr>
          <p:nvPr>
            <p:ph type="ctrTitle"/>
          </p:nvPr>
        </p:nvSpPr>
        <p:spPr/>
        <p:txBody>
          <a:bodyPr>
            <a:normAutofit/>
          </a:bodyPr>
          <a:lstStyle/>
          <a:p>
            <a:r>
              <a:rPr lang="en-IN" sz="4000" dirty="0">
                <a:solidFill>
                  <a:srgbClr val="002060"/>
                </a:solidFill>
                <a:latin typeface="Times New Roman" panose="02020603050405020304" pitchFamily="18" charset="0"/>
                <a:cs typeface="Times New Roman" panose="02020603050405020304" pitchFamily="18" charset="0"/>
              </a:rPr>
              <a:t>ENTER TITLE HERE</a:t>
            </a:r>
            <a:endParaRPr lang="en-IN" sz="4000" dirty="0"/>
          </a:p>
        </p:txBody>
      </p:sp>
      <p:grpSp>
        <p:nvGrpSpPr>
          <p:cNvPr id="4" name="Group 3">
            <a:extLst>
              <a:ext uri="{FF2B5EF4-FFF2-40B4-BE49-F238E27FC236}">
                <a16:creationId xmlns="" xmlns:a16="http://schemas.microsoft.com/office/drawing/2014/main" id="{74AF2B98-49F0-4179-B6DA-BA9FD1A4D5F0}"/>
              </a:ext>
            </a:extLst>
          </p:cNvPr>
          <p:cNvGrpSpPr/>
          <p:nvPr/>
        </p:nvGrpSpPr>
        <p:grpSpPr>
          <a:xfrm>
            <a:off x="0" y="6003985"/>
            <a:ext cx="12192000" cy="868158"/>
            <a:chOff x="0" y="5735637"/>
            <a:chExt cx="12192000" cy="1136506"/>
          </a:xfrm>
        </p:grpSpPr>
        <p:pic>
          <p:nvPicPr>
            <p:cNvPr id="5" name="Picture 4">
              <a:extLst>
                <a:ext uri="{FF2B5EF4-FFF2-40B4-BE49-F238E27FC236}">
                  <a16:creationId xmlns="" xmlns:a16="http://schemas.microsoft.com/office/drawing/2014/main" id="{298C0E6C-E093-48AA-9087-F7B0F7B43B24}"/>
                </a:ext>
              </a:extLst>
            </p:cNvPr>
            <p:cNvPicPr>
              <a:picLocks noChangeAspect="1"/>
            </p:cNvPicPr>
            <p:nvPr/>
          </p:nvPicPr>
          <p:blipFill rotWithShape="1">
            <a:blip r:embed="rId3"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 xmlns:a16="http://schemas.microsoft.com/office/drawing/2014/main" id="{FEA16DCC-092C-425D-AFD4-325CB98483E4}"/>
                </a:ext>
              </a:extLst>
            </p:cNvPr>
            <p:cNvPicPr>
              <a:picLocks noChangeAspect="1"/>
            </p:cNvPicPr>
            <p:nvPr/>
          </p:nvPicPr>
          <p:blipFill rotWithShape="1">
            <a:blip r:embed="rId4"/>
            <a:srcRect l="541" t="82474" r="1263" b="15395"/>
            <a:stretch/>
          </p:blipFill>
          <p:spPr>
            <a:xfrm>
              <a:off x="0" y="6723341"/>
              <a:ext cx="12192000" cy="148802"/>
            </a:xfrm>
            <a:prstGeom prst="rect">
              <a:avLst/>
            </a:prstGeom>
          </p:spPr>
        </p:pic>
      </p:grpSp>
      <p:pic>
        <p:nvPicPr>
          <p:cNvPr id="11" name="Picture 10" descr="covering.jpg"/>
          <p:cNvPicPr>
            <a:picLocks noChangeAspect="1"/>
          </p:cNvPicPr>
          <p:nvPr/>
        </p:nvPicPr>
        <p:blipFill>
          <a:blip r:embed="rId5"/>
          <a:stretch>
            <a:fillRect/>
          </a:stretch>
        </p:blipFill>
        <p:spPr>
          <a:xfrm>
            <a:off x="710242" y="181154"/>
            <a:ext cx="10383327" cy="5789257"/>
          </a:xfrm>
          <a:prstGeom prst="rect">
            <a:avLst/>
          </a:prstGeom>
        </p:spPr>
      </p:pic>
    </p:spTree>
    <p:extLst>
      <p:ext uri="{BB962C8B-B14F-4D97-AF65-F5344CB8AC3E}">
        <p14:creationId xmlns="" xmlns:p14="http://schemas.microsoft.com/office/powerpoint/2010/main" val="2022667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8" name="Diagram 7"/>
          <p:cNvGraphicFramePr/>
          <p:nvPr/>
        </p:nvGraphicFramePr>
        <p:xfrm>
          <a:off x="838200" y="365125"/>
          <a:ext cx="10515600" cy="5924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r>
              <a:rPr lang="en-US" smtClean="0"/>
              <a:t>18-04-2020</a:t>
            </a:r>
            <a:endParaRPr lang="en-IN"/>
          </a:p>
        </p:txBody>
      </p:sp>
      <p:sp>
        <p:nvSpPr>
          <p:cNvPr id="3" name="Footer Placeholder 2"/>
          <p:cNvSpPr>
            <a:spLocks noGrp="1"/>
          </p:cNvSpPr>
          <p:nvPr>
            <p:ph type="ftr" sz="quarter" idx="11"/>
          </p:nvPr>
        </p:nvSpPr>
        <p:spPr/>
        <p:txBody>
          <a:bodyPr/>
          <a:lstStyle/>
          <a:p>
            <a:r>
              <a:rPr lang="en-IN" smtClean="0"/>
              <a:t>LALIT CHANDNANI</a:t>
            </a:r>
            <a:endParaRPr lang="en-IN"/>
          </a:p>
        </p:txBody>
      </p:sp>
      <p:sp>
        <p:nvSpPr>
          <p:cNvPr id="5" name="Slide Number Placeholder 4"/>
          <p:cNvSpPr>
            <a:spLocks noGrp="1"/>
          </p:cNvSpPr>
          <p:nvPr>
            <p:ph type="sldNum" sz="quarter" idx="12"/>
          </p:nvPr>
        </p:nvSpPr>
        <p:spPr/>
        <p:txBody>
          <a:bodyPr/>
          <a:lstStyle/>
          <a:p>
            <a:fld id="{E3D1971B-AA39-44FB-82B6-26D42CAECE09}" type="slidenum">
              <a:rPr lang="en-IN" smtClean="0"/>
              <a:pPr/>
              <a:t>10</a:t>
            </a:fld>
            <a:endParaRPr lang="en-IN"/>
          </a:p>
        </p:txBody>
      </p:sp>
      <p:graphicFrame>
        <p:nvGraphicFramePr>
          <p:cNvPr id="9" name="Content Placeholder 8"/>
          <p:cNvGraphicFramePr>
            <a:graphicFrameLocks noGrp="1"/>
          </p:cNvGraphicFramePr>
          <p:nvPr>
            <p:ph sz="quarter" idx="1"/>
          </p:nvPr>
        </p:nvGraphicFramePr>
        <p:xfrm>
          <a:off x="923025" y="1086928"/>
          <a:ext cx="10249619" cy="5072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Vertical Scroll 9"/>
          <p:cNvSpPr/>
          <p:nvPr/>
        </p:nvSpPr>
        <p:spPr>
          <a:xfrm>
            <a:off x="1397479" y="1544127"/>
            <a:ext cx="1033272" cy="948906"/>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Form </a:t>
            </a:r>
          </a:p>
          <a:p>
            <a:pPr algn="ctr"/>
            <a:r>
              <a:rPr lang="en-IN" dirty="0" smtClean="0"/>
              <a:t>4	</a:t>
            </a:r>
            <a:endParaRPr lang="en-US" dirty="0"/>
          </a:p>
        </p:txBody>
      </p:sp>
      <p:sp>
        <p:nvSpPr>
          <p:cNvPr id="11" name="Vertical Scroll 10"/>
          <p:cNvSpPr/>
          <p:nvPr/>
        </p:nvSpPr>
        <p:spPr>
          <a:xfrm>
            <a:off x="1440611" y="3579962"/>
            <a:ext cx="1033272" cy="1000664"/>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Form</a:t>
            </a:r>
          </a:p>
          <a:p>
            <a:pPr algn="ctr"/>
            <a:r>
              <a:rPr lang="en-IN" dirty="0" smtClean="0"/>
              <a:t>5</a:t>
            </a:r>
            <a:endParaRPr lang="en-US" dirty="0"/>
          </a:p>
        </p:txBody>
      </p:sp>
    </p:spTree>
    <p:extLst>
      <p:ext uri="{BB962C8B-B14F-4D97-AF65-F5344CB8AC3E}">
        <p14:creationId xmlns="" xmlns:p14="http://schemas.microsoft.com/office/powerpoint/2010/main" val="93192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613913" y="183971"/>
          <a:ext cx="10515600" cy="739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p:txBody>
          <a:bodyPr/>
          <a:lstStyle/>
          <a:p>
            <a:r>
              <a:rPr lang="en-IN" smtClean="0"/>
              <a:t>LALIT CHANDNANI</a:t>
            </a:r>
            <a:endParaRPr lang="en-IN"/>
          </a:p>
        </p:txBody>
      </p:sp>
      <p:sp>
        <p:nvSpPr>
          <p:cNvPr id="6" name="Slide Number Placeholder 5"/>
          <p:cNvSpPr>
            <a:spLocks noGrp="1"/>
          </p:cNvSpPr>
          <p:nvPr>
            <p:ph type="sldNum" sz="quarter" idx="12"/>
          </p:nvPr>
        </p:nvSpPr>
        <p:spPr/>
        <p:txBody>
          <a:bodyPr/>
          <a:lstStyle/>
          <a:p>
            <a:fld id="{E3D1971B-AA39-44FB-82B6-26D42CAECE09}" type="slidenum">
              <a:rPr lang="en-IN" smtClean="0"/>
              <a:pPr/>
              <a:t>11</a:t>
            </a:fld>
            <a:endParaRPr lang="en-IN"/>
          </a:p>
        </p:txBody>
      </p:sp>
      <p:sp>
        <p:nvSpPr>
          <p:cNvPr id="3" name="Content Placeholder 2"/>
          <p:cNvSpPr>
            <a:spLocks noGrp="1"/>
          </p:cNvSpPr>
          <p:nvPr>
            <p:ph sz="quarter" idx="1"/>
          </p:nvPr>
        </p:nvSpPr>
        <p:spPr>
          <a:xfrm>
            <a:off x="639792" y="914400"/>
            <a:ext cx="10515600" cy="5279816"/>
          </a:xfrm>
        </p:spPr>
        <p:txBody>
          <a:bodyPr>
            <a:normAutofit/>
          </a:bodyPr>
          <a:lstStyle/>
          <a:p>
            <a:pPr>
              <a:buFont typeface="Wingdings" pitchFamily="2" charset="2"/>
              <a:buChar char="Ø"/>
            </a:pPr>
            <a:r>
              <a:rPr lang="en-US" sz="2000" dirty="0" smtClean="0"/>
              <a:t>Consequent to such declaration and on fulfillment of conditions, all appeals, writs, SLPs, arbitration to be withdrawn (both by taxpayer and by department).</a:t>
            </a:r>
          </a:p>
          <a:p>
            <a:pPr>
              <a:buFont typeface="Wingdings" pitchFamily="2" charset="2"/>
              <a:buChar char="Ø"/>
            </a:pPr>
            <a:r>
              <a:rPr lang="en-US" sz="2000" dirty="0" smtClean="0"/>
              <a:t>Immunity from initiation of proceedings in respect of offence and imposition of penalty in certain cases and waiver of Interest and fees.</a:t>
            </a:r>
          </a:p>
          <a:p>
            <a:pPr>
              <a:buFont typeface="Wingdings" pitchFamily="2" charset="2"/>
              <a:buChar char="Ø"/>
            </a:pPr>
            <a:r>
              <a:rPr lang="en-US" sz="2000" dirty="0" smtClean="0"/>
              <a:t>No refund of amount paid. Provided If the amount paid by the taxpayer before filing declaration exceeds the amount payable under the Scheme, he would be granted the refund for such excess amount.</a:t>
            </a:r>
          </a:p>
          <a:p>
            <a:pPr>
              <a:buFont typeface="Wingdings" pitchFamily="2" charset="2"/>
              <a:buChar char="Ø"/>
            </a:pPr>
            <a:r>
              <a:rPr lang="en-US" sz="2000" dirty="0" smtClean="0"/>
              <a:t>If an issue in taxpayer’s pending appeal already decided in favor of taxpayer by higher appellate forum or if Department has filed appeal, amount payable is 50% of aforesaid amounts.</a:t>
            </a:r>
          </a:p>
          <a:p>
            <a:pPr>
              <a:buFont typeface="Wingdings" pitchFamily="2" charset="2"/>
              <a:buChar char="Ø"/>
            </a:pPr>
            <a:r>
              <a:rPr lang="en-US" sz="2000" dirty="0" smtClean="0"/>
              <a:t>If there are more than one issues involved in the appeal, the taxpayer would be required to file declaration for all issues, he cannot file declaration for some issues and litigate the balance issues.</a:t>
            </a:r>
          </a:p>
          <a:p>
            <a:pPr>
              <a:buFont typeface="Wingdings" pitchFamily="2" charset="2"/>
              <a:buChar char="Ø"/>
            </a:pPr>
            <a:r>
              <a:rPr lang="en-US" sz="2000" dirty="0" smtClean="0"/>
              <a:t>The designated authority shall, within a period of fifteen days from the date of receipt of the declaration determine the amount payable by the </a:t>
            </a:r>
            <a:r>
              <a:rPr lang="en-US" sz="2000" dirty="0" err="1" smtClean="0"/>
              <a:t>declarant</a:t>
            </a:r>
            <a:r>
              <a:rPr lang="en-US" sz="2000" dirty="0" smtClean="0"/>
              <a:t> and grant a certificate.</a:t>
            </a:r>
          </a:p>
          <a:p>
            <a:pPr>
              <a:buFont typeface="Wingdings" pitchFamily="2" charset="2"/>
              <a:buChar char="Ø"/>
            </a:pPr>
            <a:r>
              <a:rPr lang="en-US" sz="2000" dirty="0" smtClean="0"/>
              <a:t>The </a:t>
            </a:r>
            <a:r>
              <a:rPr lang="en-US" sz="2000" dirty="0" err="1" smtClean="0"/>
              <a:t>declarant</a:t>
            </a:r>
            <a:r>
              <a:rPr lang="en-US" sz="2000" dirty="0" smtClean="0"/>
              <a:t> shall pay the amount determined by designated authority within fifteen days of the date of receipt of the certificate.</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612475"/>
          <a:ext cx="10515600" cy="560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p:txBody>
          <a:bodyPr/>
          <a:lstStyle/>
          <a:p>
            <a:r>
              <a:rPr lang="en-IN" smtClean="0"/>
              <a:t>LALIT CHANDNANI</a:t>
            </a:r>
            <a:endParaRPr lang="en-IN"/>
          </a:p>
        </p:txBody>
      </p:sp>
      <p:sp>
        <p:nvSpPr>
          <p:cNvPr id="6" name="Slide Number Placeholder 5"/>
          <p:cNvSpPr>
            <a:spLocks noGrp="1"/>
          </p:cNvSpPr>
          <p:nvPr>
            <p:ph type="sldNum" sz="quarter" idx="12"/>
          </p:nvPr>
        </p:nvSpPr>
        <p:spPr/>
        <p:txBody>
          <a:bodyPr/>
          <a:lstStyle/>
          <a:p>
            <a:fld id="{E3D1971B-AA39-44FB-82B6-26D42CAECE09}" type="slidenum">
              <a:rPr lang="en-IN" smtClean="0"/>
              <a:pPr/>
              <a:t>12</a:t>
            </a:fld>
            <a:endParaRPr lang="en-IN"/>
          </a:p>
        </p:txBody>
      </p:sp>
      <p:sp>
        <p:nvSpPr>
          <p:cNvPr id="3" name="Content Placeholder 2"/>
          <p:cNvSpPr>
            <a:spLocks noGrp="1"/>
          </p:cNvSpPr>
          <p:nvPr>
            <p:ph sz="quarter" idx="1"/>
          </p:nvPr>
        </p:nvSpPr>
        <p:spPr>
          <a:xfrm>
            <a:off x="838200" y="1199072"/>
            <a:ext cx="10515600" cy="4977891"/>
          </a:xfrm>
        </p:spPr>
        <p:txBody>
          <a:bodyPr>
            <a:normAutofit/>
          </a:bodyPr>
          <a:lstStyle/>
          <a:p>
            <a:pPr>
              <a:buFont typeface="Wingdings" pitchFamily="2" charset="2"/>
              <a:buChar char="Ø"/>
            </a:pPr>
            <a:r>
              <a:rPr lang="en-US" sz="2000" dirty="0" smtClean="0"/>
              <a:t>Where the dispute in relation to an assessment year relates to reduction in loss or unabsorbed depreciation or MAT credit to be carried forward under  this  Act, the </a:t>
            </a:r>
            <a:r>
              <a:rPr lang="en-US" sz="2000" dirty="0" err="1" smtClean="0"/>
              <a:t>declarant</a:t>
            </a:r>
            <a:r>
              <a:rPr lang="en-US" sz="2000" dirty="0" smtClean="0"/>
              <a:t> shall have an option to do the following: </a:t>
            </a:r>
          </a:p>
          <a:p>
            <a:pPr>
              <a:buFont typeface="Wingdings" pitchFamily="2" charset="2"/>
              <a:buChar char="ü"/>
            </a:pPr>
            <a:r>
              <a:rPr lang="en-US" sz="2000" dirty="0" smtClean="0"/>
              <a:t>   Pay tax on the disputed amount without reducing the amount of loss or unabsorbed               depreciation or MAT credit; or</a:t>
            </a:r>
          </a:p>
          <a:p>
            <a:pPr>
              <a:buFont typeface="Wingdings" pitchFamily="2" charset="2"/>
              <a:buChar char="ü"/>
            </a:pPr>
            <a:r>
              <a:rPr lang="en-US" sz="2000" dirty="0" smtClean="0"/>
              <a:t> Carry forward the reduced amount of loss or unabsorbed depreciation or MAT credit</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16"/>
          <p:cNvSpPr>
            <a:spLocks noGrp="1"/>
          </p:cNvSpPr>
          <p:nvPr>
            <p:ph type="subTitle" idx="1"/>
          </p:nvPr>
        </p:nvSpPr>
        <p:spPr/>
        <p:txBody>
          <a:bodyPr/>
          <a:lstStyle/>
          <a:p>
            <a:endParaRPr lang="en-US" dirty="0"/>
          </a:p>
        </p:txBody>
      </p:sp>
      <p:sp>
        <p:nvSpPr>
          <p:cNvPr id="7" name="Date Placeholder 6"/>
          <p:cNvSpPr>
            <a:spLocks noGrp="1"/>
          </p:cNvSpPr>
          <p:nvPr>
            <p:ph type="dt" sz="half" idx="10"/>
          </p:nvPr>
        </p:nvSpPr>
        <p:spPr/>
        <p:txBody>
          <a:bodyPr/>
          <a:lstStyle/>
          <a:p>
            <a:r>
              <a:rPr lang="en-US" smtClean="0"/>
              <a:t>18-04-2020</a:t>
            </a:r>
            <a:endParaRPr lang="en-IN"/>
          </a:p>
        </p:txBody>
      </p:sp>
      <p:sp>
        <p:nvSpPr>
          <p:cNvPr id="6" name="Footer Placeholder 5"/>
          <p:cNvSpPr>
            <a:spLocks noGrp="1"/>
          </p:cNvSpPr>
          <p:nvPr>
            <p:ph type="ftr" sz="quarter" idx="11"/>
          </p:nvPr>
        </p:nvSpPr>
        <p:spPr>
          <a:xfrm>
            <a:off x="1219200" y="6172200"/>
            <a:ext cx="45719" cy="457200"/>
          </a:xfrm>
        </p:spPr>
        <p:txBody>
          <a:bodyPr/>
          <a:lstStyle/>
          <a:p>
            <a:endParaRPr lang="en-IN" dirty="0"/>
          </a:p>
        </p:txBody>
      </p:sp>
      <p:sp>
        <p:nvSpPr>
          <p:cNvPr id="8" name="Slide Number Placeholder 7"/>
          <p:cNvSpPr>
            <a:spLocks noGrp="1"/>
          </p:cNvSpPr>
          <p:nvPr>
            <p:ph type="sldNum" sz="quarter" idx="12"/>
          </p:nvPr>
        </p:nvSpPr>
        <p:spPr/>
        <p:txBody>
          <a:bodyPr/>
          <a:lstStyle/>
          <a:p>
            <a:fld id="{E3D1971B-AA39-44FB-82B6-26D42CAECE09}" type="slidenum">
              <a:rPr lang="en-IN" smtClean="0"/>
              <a:pPr/>
              <a:t>13</a:t>
            </a:fld>
            <a:endParaRPr lang="en-IN" dirty="0"/>
          </a:p>
        </p:txBody>
      </p:sp>
      <p:sp>
        <p:nvSpPr>
          <p:cNvPr id="2" name="Title 1">
            <a:extLst>
              <a:ext uri="{FF2B5EF4-FFF2-40B4-BE49-F238E27FC236}">
                <a16:creationId xmlns="" xmlns:a16="http://schemas.microsoft.com/office/drawing/2014/main" id="{32631ECC-177C-45E5-84DA-DB987904B539}"/>
              </a:ext>
            </a:extLst>
          </p:cNvPr>
          <p:cNvSpPr>
            <a:spLocks noGrp="1"/>
          </p:cNvSpPr>
          <p:nvPr>
            <p:ph type="ctrTitle"/>
          </p:nvPr>
        </p:nvSpPr>
        <p:spPr/>
        <p:txBody>
          <a:bodyPr>
            <a:normAutofit/>
          </a:bodyPr>
          <a:lstStyle/>
          <a:p>
            <a:r>
              <a:rPr lang="en-IN" sz="4000" dirty="0">
                <a:solidFill>
                  <a:srgbClr val="002060"/>
                </a:solidFill>
                <a:latin typeface="Times New Roman" panose="02020603050405020304" pitchFamily="18" charset="0"/>
                <a:cs typeface="Times New Roman" panose="02020603050405020304" pitchFamily="18" charset="0"/>
              </a:rPr>
              <a:t>THANK YOU</a:t>
            </a:r>
            <a:endParaRPr lang="en-IN" sz="4000" dirty="0"/>
          </a:p>
        </p:txBody>
      </p:sp>
      <p:pic>
        <p:nvPicPr>
          <p:cNvPr id="9" name="Picture 8">
            <a:extLst>
              <a:ext uri="{FF2B5EF4-FFF2-40B4-BE49-F238E27FC236}">
                <a16:creationId xmlns="" xmlns:a16="http://schemas.microsoft.com/office/drawing/2014/main" id="{D581B5C2-E367-41B3-BBA0-A9A09E604075}"/>
              </a:ext>
            </a:extLst>
          </p:cNvPr>
          <p:cNvPicPr>
            <a:picLocks noChangeAspect="1"/>
          </p:cNvPicPr>
          <p:nvPr/>
        </p:nvPicPr>
        <p:blipFill rotWithShape="1">
          <a:blip r:embed="rId2"/>
          <a:srcRect l="6300" t="71332" r="6325" b="11333"/>
          <a:stretch/>
        </p:blipFill>
        <p:spPr>
          <a:xfrm>
            <a:off x="2318877" y="5571308"/>
            <a:ext cx="7161553" cy="944999"/>
          </a:xfrm>
          <a:prstGeom prst="rect">
            <a:avLst/>
          </a:prstGeom>
        </p:spPr>
      </p:pic>
      <p:pic>
        <p:nvPicPr>
          <p:cNvPr id="10" name="Picture 9">
            <a:extLst>
              <a:ext uri="{FF2B5EF4-FFF2-40B4-BE49-F238E27FC236}">
                <a16:creationId xmlns="" xmlns:a16="http://schemas.microsoft.com/office/drawing/2014/main"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995341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838200" y="365125"/>
          <a:ext cx="10515600" cy="100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p:cNvSpPr>
            <a:spLocks noGrp="1"/>
          </p:cNvSpPr>
          <p:nvPr>
            <p:ph type="dt" sz="half" idx="10"/>
          </p:nvPr>
        </p:nvSpPr>
        <p:spPr/>
        <p:txBody>
          <a:bodyPr/>
          <a:lstStyle/>
          <a:p>
            <a:r>
              <a:rPr lang="en-US" smtClean="0"/>
              <a:t>18-04-2020</a:t>
            </a:r>
            <a:endParaRPr lang="en-IN"/>
          </a:p>
        </p:txBody>
      </p:sp>
      <p:sp>
        <p:nvSpPr>
          <p:cNvPr id="5" name="Footer Placeholder 4"/>
          <p:cNvSpPr>
            <a:spLocks noGrp="1"/>
          </p:cNvSpPr>
          <p:nvPr>
            <p:ph type="ftr" sz="quarter" idx="11"/>
          </p:nvPr>
        </p:nvSpPr>
        <p:spPr/>
        <p:txBody>
          <a:bodyPr/>
          <a:lstStyle/>
          <a:p>
            <a:r>
              <a:rPr lang="en-IN" smtClean="0"/>
              <a:t>LALIT CHANDNANI</a:t>
            </a:r>
            <a:endParaRPr lang="en-IN"/>
          </a:p>
        </p:txBody>
      </p:sp>
      <p:sp>
        <p:nvSpPr>
          <p:cNvPr id="8" name="Slide Number Placeholder 7"/>
          <p:cNvSpPr>
            <a:spLocks noGrp="1"/>
          </p:cNvSpPr>
          <p:nvPr>
            <p:ph type="sldNum" sz="quarter" idx="12"/>
          </p:nvPr>
        </p:nvSpPr>
        <p:spPr/>
        <p:txBody>
          <a:bodyPr/>
          <a:lstStyle/>
          <a:p>
            <a:fld id="{E3D1971B-AA39-44FB-82B6-26D42CAECE09}" type="slidenum">
              <a:rPr lang="en-IN" smtClean="0"/>
              <a:pPr/>
              <a:t>2</a:t>
            </a:fld>
            <a:endParaRPr lang="en-IN"/>
          </a:p>
        </p:txBody>
      </p:sp>
      <p:sp>
        <p:nvSpPr>
          <p:cNvPr id="3" name="Content Placeholder 2">
            <a:extLst>
              <a:ext uri="{FF2B5EF4-FFF2-40B4-BE49-F238E27FC236}">
                <a16:creationId xmlns="" xmlns:a16="http://schemas.microsoft.com/office/drawing/2014/main" id="{E5996358-193C-41A9-A251-E32DD27926DF}"/>
              </a:ext>
            </a:extLst>
          </p:cNvPr>
          <p:cNvSpPr>
            <a:spLocks noGrp="1"/>
          </p:cNvSpPr>
          <p:nvPr>
            <p:ph sz="quarter" idx="1"/>
          </p:nvPr>
        </p:nvSpPr>
        <p:spPr>
          <a:xfrm>
            <a:off x="838200" y="1825625"/>
            <a:ext cx="10515600" cy="3350224"/>
          </a:xfrm>
        </p:spPr>
        <p:txBody>
          <a:bodyPr>
            <a:normAutofit fontScale="92500" lnSpcReduction="20000"/>
          </a:bodyPr>
          <a:lstStyle/>
          <a:p>
            <a:pPr>
              <a:buFont typeface="Wingdings" pitchFamily="2" charset="2"/>
              <a:buChar char="Ø"/>
            </a:pPr>
            <a:r>
              <a:rPr lang="en-IN" sz="1800" dirty="0" smtClean="0">
                <a:latin typeface="Times New Roman" panose="02020603050405020304" pitchFamily="18" charset="0"/>
                <a:cs typeface="Times New Roman" panose="02020603050405020304" pitchFamily="18" charset="0"/>
              </a:rPr>
              <a:t> </a:t>
            </a:r>
            <a:r>
              <a:rPr lang="en-US" sz="1800" dirty="0" smtClean="0">
                <a:solidFill>
                  <a:srgbClr val="002060"/>
                </a:solidFill>
                <a:latin typeface="Times New Roman" panose="02020603050405020304" pitchFamily="18" charset="0"/>
                <a:cs typeface="Times New Roman" panose="02020603050405020304" pitchFamily="18" charset="0"/>
              </a:rPr>
              <a:t>T</a:t>
            </a:r>
            <a:r>
              <a:rPr lang="en-US" sz="1800" dirty="0" smtClean="0">
                <a:solidFill>
                  <a:srgbClr val="002060"/>
                </a:solidFill>
              </a:rPr>
              <a:t>he '</a:t>
            </a:r>
            <a:r>
              <a:rPr lang="en-US" sz="1800" dirty="0" err="1" smtClean="0">
                <a:solidFill>
                  <a:srgbClr val="002060"/>
                </a:solidFill>
              </a:rPr>
              <a:t>Vivad</a:t>
            </a:r>
            <a:r>
              <a:rPr lang="en-US" sz="1800" dirty="0" smtClean="0">
                <a:solidFill>
                  <a:srgbClr val="002060"/>
                </a:solidFill>
              </a:rPr>
              <a:t> se </a:t>
            </a:r>
            <a:r>
              <a:rPr lang="en-US" sz="1800" dirty="0" err="1" smtClean="0">
                <a:solidFill>
                  <a:srgbClr val="002060"/>
                </a:solidFill>
              </a:rPr>
              <a:t>Vishwas</a:t>
            </a:r>
            <a:r>
              <a:rPr lang="en-US" sz="1800" dirty="0" smtClean="0">
                <a:solidFill>
                  <a:srgbClr val="002060"/>
                </a:solidFill>
              </a:rPr>
              <a:t>' Scheme was announced During the Union Budget. 2020 presentation.</a:t>
            </a:r>
          </a:p>
          <a:p>
            <a:pPr>
              <a:buNone/>
            </a:pPr>
            <a:endParaRPr lang="en-US" sz="1800" dirty="0" smtClean="0">
              <a:solidFill>
                <a:srgbClr val="002060"/>
              </a:solidFill>
            </a:endParaRPr>
          </a:p>
          <a:p>
            <a:pPr>
              <a:buFont typeface="Wingdings" pitchFamily="2" charset="2"/>
              <a:buChar char="Ø"/>
            </a:pPr>
            <a:r>
              <a:rPr lang="en-US" sz="1800" dirty="0" smtClean="0">
                <a:solidFill>
                  <a:srgbClr val="002060"/>
                </a:solidFill>
              </a:rPr>
              <a:t>Act of Parliament received the assent of the President on the 17th March, 2020.</a:t>
            </a:r>
          </a:p>
          <a:p>
            <a:pPr>
              <a:buNone/>
            </a:pPr>
            <a:endParaRPr lang="en-US" sz="1800" dirty="0" smtClean="0">
              <a:solidFill>
                <a:srgbClr val="002060"/>
              </a:solidFill>
            </a:endParaRPr>
          </a:p>
          <a:p>
            <a:pPr>
              <a:buFont typeface="Wingdings" pitchFamily="2" charset="2"/>
              <a:buChar char="Ø"/>
            </a:pPr>
            <a:r>
              <a:rPr lang="en-US" sz="1800" dirty="0" smtClean="0">
                <a:solidFill>
                  <a:srgbClr val="002060"/>
                </a:solidFill>
              </a:rPr>
              <a:t>Dispute resolution in respect of pending income tax litigation. </a:t>
            </a:r>
          </a:p>
          <a:p>
            <a:pPr>
              <a:buNone/>
            </a:pPr>
            <a:endParaRPr lang="en-US" sz="1800" dirty="0" smtClean="0">
              <a:solidFill>
                <a:srgbClr val="002060"/>
              </a:solidFill>
            </a:endParaRPr>
          </a:p>
          <a:p>
            <a:pPr>
              <a:buFont typeface="Wingdings" pitchFamily="2" charset="2"/>
              <a:buChar char="Ø"/>
            </a:pPr>
            <a:r>
              <a:rPr lang="en-US" sz="1800" dirty="0" smtClean="0">
                <a:solidFill>
                  <a:srgbClr val="002060"/>
                </a:solidFill>
              </a:rPr>
              <a:t>Timely revenue for the Government </a:t>
            </a:r>
          </a:p>
          <a:p>
            <a:pPr>
              <a:buNone/>
            </a:pPr>
            <a:endParaRPr lang="en-US" sz="1800" dirty="0" smtClean="0">
              <a:solidFill>
                <a:srgbClr val="002060"/>
              </a:solidFill>
            </a:endParaRPr>
          </a:p>
          <a:p>
            <a:pPr>
              <a:buFont typeface="Wingdings" pitchFamily="2" charset="2"/>
              <a:buChar char="Ø"/>
            </a:pPr>
            <a:r>
              <a:rPr lang="en-US" sz="1800" dirty="0" smtClean="0">
                <a:solidFill>
                  <a:srgbClr val="002060"/>
                </a:solidFill>
              </a:rPr>
              <a:t>Benefit taxpayers by paying Disputed Tax and get waiver from Interest and Penalty.</a:t>
            </a:r>
          </a:p>
          <a:p>
            <a:pPr>
              <a:buNone/>
            </a:pPr>
            <a:endParaRPr lang="en-US" sz="1800" dirty="0" smtClean="0">
              <a:solidFill>
                <a:srgbClr val="002060"/>
              </a:solidFill>
            </a:endParaRPr>
          </a:p>
          <a:p>
            <a:pPr>
              <a:buFont typeface="Wingdings" pitchFamily="2" charset="2"/>
              <a:buChar char="Ø"/>
            </a:pPr>
            <a:r>
              <a:rPr lang="en-US" sz="1800" dirty="0" smtClean="0">
                <a:solidFill>
                  <a:srgbClr val="002060"/>
                </a:solidFill>
              </a:rPr>
              <a:t>Savings on account of time and resources that would otherwise be spent on the long-drawn and vexatious litigation process. </a:t>
            </a:r>
            <a:endParaRPr lang="en-IN" sz="1800" dirty="0">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 xmlns:a16="http://schemas.microsoft.com/office/drawing/2014/main" id="{1CB9AAE0-7F8A-4A55-8A36-C9BC5C0C1A12}"/>
              </a:ext>
            </a:extLst>
          </p:cNvPr>
          <p:cNvPicPr>
            <a:picLocks noChangeAspect="1"/>
          </p:cNvPicPr>
          <p:nvPr/>
        </p:nvPicPr>
        <p:blipFill rotWithShape="1">
          <a:blip r:embed="rId6"/>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50608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8283BD-BE09-4D96-BE37-989A94B8081B}"/>
              </a:ext>
            </a:extLst>
          </p:cNvPr>
          <p:cNvSpPr>
            <a:spLocks noGrp="1"/>
          </p:cNvSpPr>
          <p:nvPr>
            <p:ph type="title"/>
          </p:nvPr>
        </p:nvSpPr>
        <p:spPr>
          <a:xfrm>
            <a:off x="838200" y="365125"/>
            <a:ext cx="10515600" cy="670045"/>
          </a:xfrm>
          <a:effectLst>
            <a:glow rad="101600">
              <a:schemeClr val="accent4">
                <a:satMod val="175000"/>
                <a:alpha val="40000"/>
              </a:schemeClr>
            </a:glow>
            <a:outerShdw blurRad="50800" dist="38100" dir="10800000" algn="r" rotWithShape="0">
              <a:prstClr val="black">
                <a:alpha val="40000"/>
              </a:prstClr>
            </a:outerShdw>
          </a:effectLst>
          <a:scene3d>
            <a:camera prst="orthographicFront"/>
            <a:lightRig rig="threePt" dir="t"/>
          </a:scene3d>
          <a:sp3d>
            <a:bevelT prst="relaxedInset"/>
          </a:sp3d>
        </p:spPr>
        <p:txBody>
          <a:bodyPr>
            <a:noAutofit/>
          </a:bodyPr>
          <a:lstStyle/>
          <a:p>
            <a:r>
              <a:rPr lang="en-IN" dirty="0" smtClean="0">
                <a:latin typeface="Times New Roman" panose="02020603050405020304" pitchFamily="18" charset="0"/>
                <a:cs typeface="Times New Roman" panose="02020603050405020304" pitchFamily="18" charset="0"/>
              </a:rPr>
              <a:t>Walkthrough</a:t>
            </a:r>
            <a:endParaRPr lang="en-IN" dirty="0">
              <a:latin typeface="Times New Roman" panose="02020603050405020304" pitchFamily="18" charset="0"/>
              <a:cs typeface="Times New Roman" panose="02020603050405020304" pitchFamily="18" charset="0"/>
            </a:endParaRPr>
          </a:p>
        </p:txBody>
      </p:sp>
      <p:sp>
        <p:nvSpPr>
          <p:cNvPr id="14" name="Date Placeholder 13"/>
          <p:cNvSpPr>
            <a:spLocks noGrp="1"/>
          </p:cNvSpPr>
          <p:nvPr>
            <p:ph type="dt" sz="half" idx="10"/>
          </p:nvPr>
        </p:nvSpPr>
        <p:spPr/>
        <p:txBody>
          <a:bodyPr/>
          <a:lstStyle/>
          <a:p>
            <a:r>
              <a:rPr lang="en-US" smtClean="0"/>
              <a:t>18-04-2020</a:t>
            </a:r>
            <a:endParaRPr lang="en-IN"/>
          </a:p>
        </p:txBody>
      </p:sp>
      <p:sp>
        <p:nvSpPr>
          <p:cNvPr id="13" name="Footer Placeholder 12"/>
          <p:cNvSpPr>
            <a:spLocks noGrp="1"/>
          </p:cNvSpPr>
          <p:nvPr>
            <p:ph type="ftr" sz="quarter" idx="11"/>
          </p:nvPr>
        </p:nvSpPr>
        <p:spPr/>
        <p:txBody>
          <a:bodyPr/>
          <a:lstStyle/>
          <a:p>
            <a:r>
              <a:rPr lang="en-IN" smtClean="0"/>
              <a:t>LALIT CHANDNANI</a:t>
            </a:r>
            <a:endParaRPr lang="en-IN"/>
          </a:p>
        </p:txBody>
      </p:sp>
      <p:sp>
        <p:nvSpPr>
          <p:cNvPr id="15" name="Slide Number Placeholder 14"/>
          <p:cNvSpPr>
            <a:spLocks noGrp="1"/>
          </p:cNvSpPr>
          <p:nvPr>
            <p:ph type="sldNum" sz="quarter" idx="12"/>
          </p:nvPr>
        </p:nvSpPr>
        <p:spPr/>
        <p:txBody>
          <a:bodyPr/>
          <a:lstStyle/>
          <a:p>
            <a:fld id="{E3D1971B-AA39-44FB-82B6-26D42CAECE09}" type="slidenum">
              <a:rPr lang="en-IN" smtClean="0"/>
              <a:pPr/>
              <a:t>3</a:t>
            </a:fld>
            <a:endParaRPr lang="en-IN"/>
          </a:p>
        </p:txBody>
      </p:sp>
      <p:graphicFrame>
        <p:nvGraphicFramePr>
          <p:cNvPr id="12" name="Content Placeholder 11"/>
          <p:cNvGraphicFramePr>
            <a:graphicFrameLocks noGrp="1"/>
          </p:cNvGraphicFramePr>
          <p:nvPr>
            <p:ph sz="quarter" idx="1"/>
          </p:nvPr>
        </p:nvGraphicFramePr>
        <p:xfrm>
          <a:off x="838200" y="1742535"/>
          <a:ext cx="9677400" cy="36317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6"/>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80403097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Date Placeholder 12"/>
          <p:cNvSpPr>
            <a:spLocks noGrp="1"/>
          </p:cNvSpPr>
          <p:nvPr>
            <p:ph type="dt" sz="half" idx="10"/>
          </p:nvPr>
        </p:nvSpPr>
        <p:spPr/>
        <p:txBody>
          <a:bodyPr/>
          <a:lstStyle/>
          <a:p>
            <a:r>
              <a:rPr lang="en-US" smtClean="0"/>
              <a:t>18-04-2020</a:t>
            </a:r>
            <a:endParaRPr lang="en-IN"/>
          </a:p>
        </p:txBody>
      </p:sp>
      <p:sp>
        <p:nvSpPr>
          <p:cNvPr id="12" name="Footer Placeholder 11"/>
          <p:cNvSpPr>
            <a:spLocks noGrp="1"/>
          </p:cNvSpPr>
          <p:nvPr>
            <p:ph type="ftr" sz="quarter" idx="11"/>
          </p:nvPr>
        </p:nvSpPr>
        <p:spPr>
          <a:xfrm>
            <a:off x="1416177" y="6218331"/>
            <a:ext cx="1879121" cy="365125"/>
          </a:xfrm>
        </p:spPr>
        <p:txBody>
          <a:bodyPr/>
          <a:lstStyle/>
          <a:p>
            <a:r>
              <a:rPr lang="en-IN" dirty="0" smtClean="0"/>
              <a:t>LALIT CHANDNANI</a:t>
            </a:r>
            <a:endParaRPr lang="en-IN" dirty="0"/>
          </a:p>
        </p:txBody>
      </p:sp>
      <p:sp>
        <p:nvSpPr>
          <p:cNvPr id="14" name="Slide Number Placeholder 13"/>
          <p:cNvSpPr>
            <a:spLocks noGrp="1"/>
          </p:cNvSpPr>
          <p:nvPr>
            <p:ph type="sldNum" sz="quarter" idx="12"/>
          </p:nvPr>
        </p:nvSpPr>
        <p:spPr>
          <a:xfrm>
            <a:off x="165339" y="6159260"/>
            <a:ext cx="680050" cy="544961"/>
          </a:xfrm>
          <a:solidFill>
            <a:schemeClr val="accent1"/>
          </a:solidFill>
        </p:spPr>
        <p:txBody>
          <a:bodyPr wrap="none" lIns="0" tIns="0" rIns="0" bIns="0" anchor="ctr" anchorCtr="1">
            <a:noAutofit/>
          </a:bodyPr>
          <a:lstStyle/>
          <a:p>
            <a:fld id="{E3D1971B-AA39-44FB-82B6-26D42CAECE09}" type="slidenum">
              <a:rPr lang="en-IN" smtClean="0"/>
              <a:pPr/>
              <a:t>4</a:t>
            </a:fld>
            <a:endParaRPr lang="en-IN" dirty="0" smtClean="0"/>
          </a:p>
        </p:txBody>
      </p:sp>
      <p:sp>
        <p:nvSpPr>
          <p:cNvPr id="7" name="Content Placeholder 6"/>
          <p:cNvSpPr>
            <a:spLocks noGrp="1"/>
          </p:cNvSpPr>
          <p:nvPr>
            <p:ph sz="quarter" idx="1"/>
          </p:nvPr>
        </p:nvSpPr>
        <p:spPr>
          <a:xfrm>
            <a:off x="838200" y="1825625"/>
            <a:ext cx="10515600" cy="3755666"/>
          </a:xfrm>
        </p:spPr>
        <p:txBody>
          <a:bodyPr>
            <a:normAutofit lnSpcReduction="10000"/>
          </a:bodyPr>
          <a:lstStyle/>
          <a:p>
            <a:pPr>
              <a:buFont typeface="Wingdings" pitchFamily="2" charset="2"/>
              <a:buChar char="Ø"/>
            </a:pPr>
            <a:r>
              <a:rPr lang="en-US" sz="1800" dirty="0" smtClean="0"/>
              <a:t>Inspired by the success of the </a:t>
            </a:r>
            <a:r>
              <a:rPr lang="en-US" sz="1800" dirty="0" err="1" smtClean="0"/>
              <a:t>Sabka</a:t>
            </a:r>
            <a:r>
              <a:rPr lang="en-US" sz="1800" dirty="0" smtClean="0"/>
              <a:t> </a:t>
            </a:r>
            <a:r>
              <a:rPr lang="en-US" sz="1800" dirty="0" err="1" smtClean="0"/>
              <a:t>Vishwas</a:t>
            </a:r>
            <a:r>
              <a:rPr lang="en-US" sz="1800" dirty="0" smtClean="0"/>
              <a:t> Scheme, which reduced several indirect tax disputes, the Finance Minister tabled The Direct Tax </a:t>
            </a:r>
            <a:r>
              <a:rPr lang="en-US" sz="1800" dirty="0" err="1" smtClean="0"/>
              <a:t>Vivad</a:t>
            </a:r>
            <a:r>
              <a:rPr lang="en-US" sz="1800" dirty="0" smtClean="0"/>
              <a:t> se </a:t>
            </a:r>
            <a:r>
              <a:rPr lang="en-US" sz="1800" dirty="0" err="1" smtClean="0"/>
              <a:t>Vishwas</a:t>
            </a:r>
            <a:r>
              <a:rPr lang="en-US" sz="1800" dirty="0" smtClean="0"/>
              <a:t> Bill, 2020 in Parliament on February 5, 2020.</a:t>
            </a:r>
            <a:endParaRPr lang="en-IN" sz="1800" dirty="0" smtClean="0"/>
          </a:p>
          <a:p>
            <a:pPr>
              <a:buFont typeface="Wingdings" pitchFamily="2" charset="2"/>
              <a:buChar char="Ø"/>
            </a:pPr>
            <a:r>
              <a:rPr lang="en-IN" sz="1800" dirty="0" smtClean="0"/>
              <a:t> </a:t>
            </a:r>
            <a:r>
              <a:rPr lang="en-US" sz="1800" dirty="0" smtClean="0"/>
              <a:t>An Act to provide for resolution of disputed tax and for matters connected therewith or incidental thereto.</a:t>
            </a:r>
          </a:p>
          <a:p>
            <a:pPr>
              <a:buFont typeface="Wingdings" pitchFamily="2" charset="2"/>
              <a:buChar char="Ø"/>
            </a:pPr>
            <a:r>
              <a:rPr lang="en-US" sz="1800" dirty="0" smtClean="0"/>
              <a:t>How individuals can settle their income tax disputes applicable to all appeals/petitions filed by the taxpayers or the income tax department, which were pending until 31 January 2020, before any appellate forum.</a:t>
            </a:r>
          </a:p>
          <a:p>
            <a:pPr>
              <a:buFont typeface="Wingdings" pitchFamily="2" charset="2"/>
              <a:buChar char="Ø"/>
            </a:pPr>
            <a:r>
              <a:rPr lang="en-US" sz="1800" dirty="0" smtClean="0"/>
              <a:t>It offers a complete waiver on interest and penalty to the taxpayers who pay their disputed taxes on or before March 31, 2020.</a:t>
            </a:r>
          </a:p>
          <a:p>
            <a:pPr>
              <a:buFont typeface="Wingdings" pitchFamily="2" charset="2"/>
              <a:buChar char="Ø"/>
            </a:pPr>
            <a:r>
              <a:rPr lang="en-US" sz="1800" dirty="0" smtClean="0"/>
              <a:t>To widen the scope of the scheme, certain amendments to the Bill were proposed to the Parliament on February 14, 2020. The amended Bill was passed by the lower house of the Parliament on March 04, 2020 and from Upper house on March 13, 2020.</a:t>
            </a:r>
          </a:p>
          <a:p>
            <a:pPr>
              <a:buFont typeface="Wingdings" pitchFamily="2" charset="2"/>
              <a:buChar char="Ø"/>
            </a:pPr>
            <a:r>
              <a:rPr lang="en-US" sz="1800" dirty="0" smtClean="0"/>
              <a:t>Payment of Disputed to made  by 31st March 2020. After this date and before closure of scheme the payment shall be at higher rate.</a:t>
            </a:r>
          </a:p>
        </p:txBody>
      </p:sp>
      <p:pic>
        <p:nvPicPr>
          <p:cNvPr id="5" name="Picture 4">
            <a:extLst>
              <a:ext uri="{FF2B5EF4-FFF2-40B4-BE49-F238E27FC236}">
                <a16:creationId xmlns="" xmlns:a16="http://schemas.microsoft.com/office/drawing/2014/main" id="{BC69D0D6-2074-4FA4-BA53-4057FD5B760A}"/>
              </a:ext>
            </a:extLst>
          </p:cNvPr>
          <p:cNvPicPr>
            <a:picLocks noChangeAspect="1"/>
          </p:cNvPicPr>
          <p:nvPr/>
        </p:nvPicPr>
        <p:blipFill rotWithShape="1">
          <a:blip r:embed="rId7"/>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544195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838200" y="365125"/>
          <a:ext cx="10515600" cy="678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r>
              <a:rPr lang="en-US" smtClean="0"/>
              <a:t>18-04-2020</a:t>
            </a:r>
            <a:endParaRPr lang="en-IN"/>
          </a:p>
        </p:txBody>
      </p:sp>
      <p:sp>
        <p:nvSpPr>
          <p:cNvPr id="4" name="Footer Placeholder 3"/>
          <p:cNvSpPr>
            <a:spLocks noGrp="1"/>
          </p:cNvSpPr>
          <p:nvPr>
            <p:ph type="ftr" sz="quarter" idx="11"/>
          </p:nvPr>
        </p:nvSpPr>
        <p:spPr/>
        <p:txBody>
          <a:bodyPr/>
          <a:lstStyle/>
          <a:p>
            <a:r>
              <a:rPr lang="en-IN" smtClean="0"/>
              <a:t>LALIT CHANDNANI</a:t>
            </a:r>
            <a:endParaRPr lang="en-IN"/>
          </a:p>
        </p:txBody>
      </p:sp>
      <p:sp>
        <p:nvSpPr>
          <p:cNvPr id="6" name="Slide Number Placeholder 5"/>
          <p:cNvSpPr>
            <a:spLocks noGrp="1"/>
          </p:cNvSpPr>
          <p:nvPr>
            <p:ph type="sldNum" sz="quarter" idx="12"/>
          </p:nvPr>
        </p:nvSpPr>
        <p:spPr/>
        <p:txBody>
          <a:bodyPr/>
          <a:lstStyle/>
          <a:p>
            <a:fld id="{E3D1971B-AA39-44FB-82B6-26D42CAECE09}" type="slidenum">
              <a:rPr lang="en-IN" smtClean="0"/>
              <a:pPr/>
              <a:t>5</a:t>
            </a:fld>
            <a:endParaRPr lang="en-IN"/>
          </a:p>
        </p:txBody>
      </p:sp>
      <p:sp>
        <p:nvSpPr>
          <p:cNvPr id="7" name="Content Placeholder 6"/>
          <p:cNvSpPr>
            <a:spLocks noGrp="1"/>
          </p:cNvSpPr>
          <p:nvPr>
            <p:ph sz="quarter" idx="1"/>
          </p:nvPr>
        </p:nvSpPr>
        <p:spPr>
          <a:xfrm>
            <a:off x="889958" y="1178644"/>
            <a:ext cx="10515600" cy="4325009"/>
          </a:xfrm>
        </p:spPr>
        <p:txBody>
          <a:bodyPr>
            <a:noAutofit/>
          </a:bodyPr>
          <a:lstStyle/>
          <a:p>
            <a:pPr marL="0" indent="0" algn="just">
              <a:lnSpc>
                <a:spcPct val="80000"/>
              </a:lnSpc>
              <a:buFont typeface="Wingdings" pitchFamily="2" charset="2"/>
              <a:buChar char="Ø"/>
            </a:pPr>
            <a:r>
              <a:rPr lang="en-US" sz="2000" dirty="0" smtClean="0"/>
              <a:t>In case of all pending appeals before CIT(A), ITAT, High Court and Supreme Court as on </a:t>
            </a:r>
            <a:r>
              <a:rPr lang="en-US" sz="2000" b="1" u="sng" dirty="0" smtClean="0"/>
              <a:t>31</a:t>
            </a:r>
            <a:r>
              <a:rPr lang="en-US" sz="2000" b="1" u="sng" baseline="30000" dirty="0" smtClean="0"/>
              <a:t>st</a:t>
            </a:r>
            <a:r>
              <a:rPr lang="en-US" sz="2000" b="1" u="sng" dirty="0" smtClean="0"/>
              <a:t> January, 2020.</a:t>
            </a:r>
          </a:p>
          <a:p>
            <a:pPr marL="0" indent="0" algn="just">
              <a:lnSpc>
                <a:spcPct val="80000"/>
              </a:lnSpc>
              <a:buNone/>
            </a:pPr>
            <a:endParaRPr lang="en-US" sz="2000" b="1" u="sng" dirty="0" smtClean="0"/>
          </a:p>
          <a:p>
            <a:pPr marL="0" indent="0" algn="just">
              <a:lnSpc>
                <a:spcPct val="80000"/>
              </a:lnSpc>
              <a:buFont typeface="Wingdings" pitchFamily="2" charset="2"/>
              <a:buChar char="Ø"/>
            </a:pPr>
            <a:r>
              <a:rPr lang="en-US" sz="2000" dirty="0" smtClean="0"/>
              <a:t>Order for which time for filing appeal has not expired on or before 31.01.2020</a:t>
            </a:r>
          </a:p>
          <a:p>
            <a:pPr marL="0" indent="0" algn="just">
              <a:lnSpc>
                <a:spcPct val="80000"/>
              </a:lnSpc>
              <a:buNone/>
            </a:pPr>
            <a:endParaRPr lang="en-US" sz="2000" dirty="0" smtClean="0"/>
          </a:p>
          <a:p>
            <a:pPr marL="0" indent="0" algn="just">
              <a:lnSpc>
                <a:spcPct val="80000"/>
              </a:lnSpc>
              <a:buFont typeface="Wingdings" pitchFamily="2" charset="2"/>
              <a:buChar char="Ø"/>
            </a:pPr>
            <a:r>
              <a:rPr lang="en-US" sz="2000" dirty="0" smtClean="0"/>
              <a:t>Case pending before Dispute Resolution Panel (DRP) on or before 31.01.2020</a:t>
            </a:r>
          </a:p>
          <a:p>
            <a:pPr marL="0" indent="0" algn="just">
              <a:lnSpc>
                <a:spcPct val="80000"/>
              </a:lnSpc>
              <a:buNone/>
            </a:pPr>
            <a:endParaRPr lang="en-US" sz="2000" dirty="0" smtClean="0"/>
          </a:p>
          <a:p>
            <a:pPr marL="0" indent="0" algn="just">
              <a:lnSpc>
                <a:spcPct val="80000"/>
              </a:lnSpc>
              <a:buFont typeface="Wingdings" pitchFamily="2" charset="2"/>
              <a:buChar char="Ø"/>
            </a:pPr>
            <a:r>
              <a:rPr lang="en-US" sz="2000" dirty="0" smtClean="0"/>
              <a:t>Cases where DRP issued direction on or before 31 Jan 2020 but order has not yet been passed.</a:t>
            </a:r>
          </a:p>
          <a:p>
            <a:pPr marL="0" indent="0" algn="just">
              <a:lnSpc>
                <a:spcPct val="80000"/>
              </a:lnSpc>
              <a:buNone/>
            </a:pPr>
            <a:endParaRPr lang="en-US" sz="2000" dirty="0" smtClean="0"/>
          </a:p>
          <a:p>
            <a:pPr marL="0" indent="0" algn="just">
              <a:lnSpc>
                <a:spcPct val="80000"/>
              </a:lnSpc>
              <a:buFont typeface="Wingdings" pitchFamily="2" charset="2"/>
              <a:buChar char="Ø"/>
            </a:pPr>
            <a:r>
              <a:rPr lang="en-IN" sz="2000" dirty="0" smtClean="0"/>
              <a:t>Revision Application pending before CIT under section 264 on or before 31.01.2020</a:t>
            </a:r>
          </a:p>
          <a:p>
            <a:pPr marL="0" indent="0" algn="just">
              <a:lnSpc>
                <a:spcPct val="80000"/>
              </a:lnSpc>
              <a:buNone/>
            </a:pPr>
            <a:endParaRPr lang="en-US" sz="2000" dirty="0" smtClean="0"/>
          </a:p>
        </p:txBody>
      </p:sp>
      <p:pic>
        <p:nvPicPr>
          <p:cNvPr id="3" name="Picture 2">
            <a:extLst>
              <a:ext uri="{FF2B5EF4-FFF2-40B4-BE49-F238E27FC236}">
                <a16:creationId xmlns="" xmlns:a16="http://schemas.microsoft.com/office/drawing/2014/main" id="{5D4A25C5-2F55-4169-9998-01A5ACD7F39D}"/>
              </a:ext>
            </a:extLst>
          </p:cNvPr>
          <p:cNvPicPr>
            <a:picLocks noChangeAspect="1"/>
          </p:cNvPicPr>
          <p:nvPr/>
        </p:nvPicPr>
        <p:blipFill rotWithShape="1">
          <a:blip r:embed="rId6"/>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319588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AFEF926-E9FC-4E97-AC66-52CBB5E8F1CC}"/>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8" name="Diagram 7"/>
          <p:cNvGraphicFramePr/>
          <p:nvPr/>
        </p:nvGraphicFramePr>
        <p:xfrm>
          <a:off x="838200" y="365126"/>
          <a:ext cx="10515600" cy="540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r>
              <a:rPr lang="en-US" smtClean="0"/>
              <a:t>18-04-2020</a:t>
            </a:r>
            <a:endParaRPr lang="en-IN"/>
          </a:p>
        </p:txBody>
      </p:sp>
      <p:sp>
        <p:nvSpPr>
          <p:cNvPr id="3" name="Footer Placeholder 2"/>
          <p:cNvSpPr>
            <a:spLocks noGrp="1"/>
          </p:cNvSpPr>
          <p:nvPr>
            <p:ph type="ftr" sz="quarter" idx="11"/>
          </p:nvPr>
        </p:nvSpPr>
        <p:spPr/>
        <p:txBody>
          <a:bodyPr/>
          <a:lstStyle/>
          <a:p>
            <a:r>
              <a:rPr lang="en-IN" smtClean="0"/>
              <a:t>LALIT CHANDNANI</a:t>
            </a:r>
            <a:endParaRPr lang="en-IN"/>
          </a:p>
        </p:txBody>
      </p:sp>
      <p:sp>
        <p:nvSpPr>
          <p:cNvPr id="5" name="Slide Number Placeholder 4"/>
          <p:cNvSpPr>
            <a:spLocks noGrp="1"/>
          </p:cNvSpPr>
          <p:nvPr>
            <p:ph type="sldNum" sz="quarter" idx="12"/>
          </p:nvPr>
        </p:nvSpPr>
        <p:spPr/>
        <p:txBody>
          <a:bodyPr/>
          <a:lstStyle/>
          <a:p>
            <a:fld id="{E3D1971B-AA39-44FB-82B6-26D42CAECE09}" type="slidenum">
              <a:rPr lang="en-IN" smtClean="0"/>
              <a:pPr/>
              <a:t>6</a:t>
            </a:fld>
            <a:endParaRPr lang="en-IN"/>
          </a:p>
        </p:txBody>
      </p:sp>
      <p:sp>
        <p:nvSpPr>
          <p:cNvPr id="7" name="Content Placeholder 6"/>
          <p:cNvSpPr>
            <a:spLocks noGrp="1"/>
          </p:cNvSpPr>
          <p:nvPr>
            <p:ph sz="quarter" idx="1"/>
          </p:nvPr>
        </p:nvSpPr>
        <p:spPr>
          <a:xfrm>
            <a:off x="838200" y="1035170"/>
            <a:ext cx="10515600" cy="5141793"/>
          </a:xfrm>
        </p:spPr>
        <p:txBody>
          <a:bodyPr>
            <a:normAutofit/>
          </a:bodyPr>
          <a:lstStyle/>
          <a:p>
            <a:pPr>
              <a:buFont typeface="Wingdings" pitchFamily="2" charset="2"/>
              <a:buChar char="Ø"/>
            </a:pPr>
            <a:r>
              <a:rPr lang="en-US" sz="2000" dirty="0" smtClean="0"/>
              <a:t>Disputed tax can also include the tax determined on default in respect of tax deducted at source (TDS) or tax collected at source (TCS).</a:t>
            </a:r>
          </a:p>
          <a:p>
            <a:pPr>
              <a:buNone/>
            </a:pPr>
            <a:endParaRPr lang="en-US" sz="2000" dirty="0" smtClean="0"/>
          </a:p>
          <a:p>
            <a:pPr>
              <a:buFont typeface="Wingdings" pitchFamily="2" charset="2"/>
              <a:buChar char="Ø"/>
            </a:pPr>
            <a:r>
              <a:rPr lang="en-US" sz="2000" dirty="0" smtClean="0"/>
              <a:t>Disputed tax shall include tax on enhancement notice</a:t>
            </a:r>
          </a:p>
          <a:p>
            <a:pPr>
              <a:buNone/>
            </a:pPr>
            <a:endParaRPr lang="en-US" sz="2000" dirty="0" smtClean="0"/>
          </a:p>
          <a:p>
            <a:pPr>
              <a:buFont typeface="Wingdings" pitchFamily="2" charset="2"/>
              <a:buChar char="Ø"/>
            </a:pPr>
            <a:r>
              <a:rPr lang="en-IN" sz="2000" dirty="0" smtClean="0"/>
              <a:t>Appeals may be against Dispute Tax, Interest ,Penalty , fees and TDS and TCS</a:t>
            </a:r>
          </a:p>
          <a:p>
            <a:pPr>
              <a:buNone/>
            </a:pPr>
            <a:endParaRPr lang="en-US" sz="2000" dirty="0"/>
          </a:p>
        </p:txBody>
      </p:sp>
    </p:spTree>
    <p:extLst>
      <p:ext uri="{BB962C8B-B14F-4D97-AF65-F5344CB8AC3E}">
        <p14:creationId xmlns="" xmlns:p14="http://schemas.microsoft.com/office/powerpoint/2010/main" val="3867442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graphicFrame>
        <p:nvGraphicFramePr>
          <p:cNvPr id="16" name="Diagram 15"/>
          <p:cNvGraphicFramePr/>
          <p:nvPr/>
        </p:nvGraphicFramePr>
        <p:xfrm>
          <a:off x="838200" y="365126"/>
          <a:ext cx="10515600" cy="704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Date Placeholder 8"/>
          <p:cNvSpPr>
            <a:spLocks noGrp="1"/>
          </p:cNvSpPr>
          <p:nvPr>
            <p:ph type="dt" sz="half" idx="10"/>
          </p:nvPr>
        </p:nvSpPr>
        <p:spPr/>
        <p:txBody>
          <a:bodyPr/>
          <a:lstStyle/>
          <a:p>
            <a:r>
              <a:rPr lang="en-US" smtClean="0"/>
              <a:t>18-04-2020</a:t>
            </a:r>
            <a:endParaRPr lang="en-IN"/>
          </a:p>
        </p:txBody>
      </p:sp>
      <p:sp>
        <p:nvSpPr>
          <p:cNvPr id="8" name="Footer Placeholder 7"/>
          <p:cNvSpPr>
            <a:spLocks noGrp="1"/>
          </p:cNvSpPr>
          <p:nvPr>
            <p:ph type="ftr" sz="quarter" idx="11"/>
          </p:nvPr>
        </p:nvSpPr>
        <p:spPr/>
        <p:txBody>
          <a:bodyPr/>
          <a:lstStyle/>
          <a:p>
            <a:r>
              <a:rPr lang="en-IN" smtClean="0"/>
              <a:t>LALIT CHANDNANI</a:t>
            </a:r>
            <a:endParaRPr lang="en-IN"/>
          </a:p>
        </p:txBody>
      </p:sp>
      <p:sp>
        <p:nvSpPr>
          <p:cNvPr id="10" name="Slide Number Placeholder 9"/>
          <p:cNvSpPr>
            <a:spLocks noGrp="1"/>
          </p:cNvSpPr>
          <p:nvPr>
            <p:ph type="sldNum" sz="quarter" idx="12"/>
          </p:nvPr>
        </p:nvSpPr>
        <p:spPr/>
        <p:txBody>
          <a:bodyPr/>
          <a:lstStyle/>
          <a:p>
            <a:fld id="{E3D1971B-AA39-44FB-82B6-26D42CAECE09}" type="slidenum">
              <a:rPr lang="en-IN" smtClean="0"/>
              <a:pPr/>
              <a:t>7</a:t>
            </a:fld>
            <a:endParaRPr lang="en-IN"/>
          </a:p>
        </p:txBody>
      </p:sp>
      <p:graphicFrame>
        <p:nvGraphicFramePr>
          <p:cNvPr id="17" name="Content Placeholder 16"/>
          <p:cNvGraphicFramePr>
            <a:graphicFrameLocks noGrp="1"/>
          </p:cNvGraphicFramePr>
          <p:nvPr>
            <p:ph sz="quarter" idx="1"/>
          </p:nvPr>
        </p:nvGraphicFramePr>
        <p:xfrm>
          <a:off x="838200" y="1130298"/>
          <a:ext cx="10515600" cy="3890276"/>
        </p:xfrm>
        <a:graphic>
          <a:graphicData uri="http://schemas.openxmlformats.org/drawingml/2006/table">
            <a:tbl>
              <a:tblPr firstRow="1" bandRow="1">
                <a:tableStyleId>{5C22544A-7EE6-4342-B048-85BDC9FD1C3A}</a:tableStyleId>
              </a:tblPr>
              <a:tblGrid>
                <a:gridCol w="3505200"/>
                <a:gridCol w="3505200"/>
                <a:gridCol w="3505200"/>
              </a:tblGrid>
              <a:tr h="1077156">
                <a:tc>
                  <a:txBody>
                    <a:bodyPr/>
                    <a:lstStyle/>
                    <a:p>
                      <a:r>
                        <a:rPr lang="en-IN" dirty="0" smtClean="0"/>
                        <a:t>Payment</a:t>
                      </a:r>
                      <a:r>
                        <a:rPr lang="en-IN" baseline="0" dirty="0" smtClean="0"/>
                        <a:t> Made on or Before</a:t>
                      </a:r>
                      <a:endParaRPr lang="en-US" dirty="0"/>
                    </a:p>
                  </a:txBody>
                  <a:tcPr/>
                </a:tc>
                <a:tc>
                  <a:txBody>
                    <a:bodyPr/>
                    <a:lstStyle/>
                    <a:p>
                      <a:r>
                        <a:rPr lang="en-IN" dirty="0" smtClean="0"/>
                        <a:t>Made</a:t>
                      </a:r>
                      <a:r>
                        <a:rPr lang="en-IN" baseline="0" dirty="0" smtClean="0"/>
                        <a:t> Till 31/03/2020</a:t>
                      </a:r>
                      <a:endParaRPr lang="en-US" dirty="0"/>
                    </a:p>
                  </a:txBody>
                  <a:tcPr/>
                </a:tc>
                <a:tc>
                  <a:txBody>
                    <a:bodyPr/>
                    <a:lstStyle/>
                    <a:p>
                      <a:r>
                        <a:rPr lang="en-IN" dirty="0" smtClean="0"/>
                        <a:t>Made</a:t>
                      </a:r>
                      <a:r>
                        <a:rPr lang="en-IN" baseline="0" dirty="0" smtClean="0"/>
                        <a:t> after 31/03/2020</a:t>
                      </a:r>
                      <a:endParaRPr lang="en-US" dirty="0"/>
                    </a:p>
                  </a:txBody>
                  <a:tcPr/>
                </a:tc>
              </a:tr>
              <a:tr h="7033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Appeal, writ, SLP, arbitration relates to disputed tax .</a:t>
                      </a:r>
                      <a:endParaRPr lang="en-US" dirty="0"/>
                    </a:p>
                  </a:txBody>
                  <a:tcPr/>
                </a:tc>
                <a:tc>
                  <a:txBody>
                    <a:bodyPr/>
                    <a:lstStyle/>
                    <a:p>
                      <a:r>
                        <a:rPr lang="en-US" dirty="0" smtClean="0"/>
                        <a:t>100% of the disputed tax[waiver of interest &amp; penalty ] </a:t>
                      </a:r>
                      <a:endParaRPr lang="en-US" dirty="0"/>
                    </a:p>
                  </a:txBody>
                  <a:tcPr/>
                </a:tc>
                <a:tc>
                  <a:txBody>
                    <a:bodyPr/>
                    <a:lstStyle/>
                    <a:p>
                      <a:r>
                        <a:rPr lang="en-US" dirty="0" smtClean="0"/>
                        <a:t>110% of the disputed tax [waiver of interest &amp; penalty ] </a:t>
                      </a:r>
                      <a:endParaRPr lang="en-US" dirty="0"/>
                    </a:p>
                  </a:txBody>
                  <a:tcPr/>
                </a:tc>
              </a:tr>
              <a:tr h="1004853">
                <a:tc>
                  <a:txBody>
                    <a:bodyPr/>
                    <a:lstStyle/>
                    <a:p>
                      <a:r>
                        <a:rPr lang="en-US" dirty="0" smtClean="0"/>
                        <a:t>Appeal, writ, SLP, arbitration relates only to disputed penalty or interest or fee.</a:t>
                      </a:r>
                      <a:endParaRPr lang="en-US" dirty="0"/>
                    </a:p>
                  </a:txBody>
                  <a:tcPr/>
                </a:tc>
                <a:tc>
                  <a:txBody>
                    <a:bodyPr/>
                    <a:lstStyle/>
                    <a:p>
                      <a:r>
                        <a:rPr lang="en-US" dirty="0" smtClean="0"/>
                        <a:t>25% of the disputed penalty or interest or fee</a:t>
                      </a:r>
                      <a:endParaRPr lang="en-US" dirty="0"/>
                    </a:p>
                  </a:txBody>
                  <a:tcPr/>
                </a:tc>
                <a:tc>
                  <a:txBody>
                    <a:bodyPr/>
                    <a:lstStyle/>
                    <a:p>
                      <a:r>
                        <a:rPr lang="en-US" dirty="0" smtClean="0"/>
                        <a:t>30% of the disputed penalty or interest or fee</a:t>
                      </a:r>
                      <a:endParaRPr lang="en-US" dirty="0"/>
                    </a:p>
                  </a:txBody>
                  <a:tcPr/>
                </a:tc>
              </a:tr>
              <a:tr h="11048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Appeal, writ, SLP, arbitration relates to disputed tax in search cases.</a:t>
                      </a:r>
                    </a:p>
                    <a:p>
                      <a:endParaRPr lang="en-US" dirty="0"/>
                    </a:p>
                  </a:txBody>
                  <a:tcPr/>
                </a:tc>
                <a:tc>
                  <a:txBody>
                    <a:bodyPr/>
                    <a:lstStyle/>
                    <a:p>
                      <a:r>
                        <a:rPr lang="en-US" dirty="0" smtClean="0"/>
                        <a:t>125% of the disputed tax[waiver of interest &amp; penalty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135% of the disputed tax[waiver of interest &amp; penalty ]</a:t>
                      </a:r>
                    </a:p>
                    <a:p>
                      <a:endParaRPr lang="en-US" dirty="0"/>
                    </a:p>
                  </a:txBody>
                  <a:tcPr/>
                </a:tc>
              </a:tr>
            </a:tbl>
          </a:graphicData>
        </a:graphic>
      </p:graphicFrame>
      <p:pic>
        <p:nvPicPr>
          <p:cNvPr id="7" name="Picture 6">
            <a:extLst>
              <a:ext uri="{FF2B5EF4-FFF2-40B4-BE49-F238E27FC236}">
                <a16:creationId xmlns="" xmlns:a16="http://schemas.microsoft.com/office/drawing/2014/main" id="{C0D7B3F3-3073-4E15-B730-BADD05B056FB}"/>
              </a:ext>
            </a:extLst>
          </p:cNvPr>
          <p:cNvPicPr>
            <a:picLocks noChangeAspect="1"/>
          </p:cNvPicPr>
          <p:nvPr/>
        </p:nvPicPr>
        <p:blipFill rotWithShape="1">
          <a:blip r:embed="rId6"/>
          <a:srcRect l="541" t="82474" r="1263" b="15395"/>
          <a:stretch/>
        </p:blipFill>
        <p:spPr>
          <a:xfrm>
            <a:off x="0" y="6723341"/>
            <a:ext cx="12192000" cy="148802"/>
          </a:xfrm>
          <a:prstGeom prst="rect">
            <a:avLst/>
          </a:prstGeom>
        </p:spPr>
      </p:pic>
      <p:sp>
        <p:nvSpPr>
          <p:cNvPr id="18" name="TextBox 17"/>
          <p:cNvSpPr txBox="1"/>
          <p:nvPr/>
        </p:nvSpPr>
        <p:spPr>
          <a:xfrm>
            <a:off x="793630" y="5149970"/>
            <a:ext cx="10705381" cy="646331"/>
          </a:xfrm>
          <a:prstGeom prst="rect">
            <a:avLst/>
          </a:prstGeom>
          <a:noFill/>
        </p:spPr>
        <p:txBody>
          <a:bodyPr wrap="square" rtlCol="0">
            <a:spAutoFit/>
          </a:bodyPr>
          <a:lstStyle/>
          <a:p>
            <a:r>
              <a:rPr lang="en-IN" dirty="0" smtClean="0"/>
              <a:t>* As a relief measure </a:t>
            </a:r>
            <a:r>
              <a:rPr lang="en-US" dirty="0" smtClean="0"/>
              <a:t>relating to Statutory and Regulatory compliance matters across Sectors in view of COVID-19 outbreak </a:t>
            </a:r>
            <a:r>
              <a:rPr lang="en-US" dirty="0" err="1" smtClean="0"/>
              <a:t>Vivad</a:t>
            </a:r>
            <a:r>
              <a:rPr lang="en-US" dirty="0" smtClean="0"/>
              <a:t> se </a:t>
            </a:r>
            <a:r>
              <a:rPr lang="en-US" dirty="0" err="1" smtClean="0"/>
              <a:t>Vishwas</a:t>
            </a:r>
            <a:r>
              <a:rPr lang="en-US" dirty="0" smtClean="0"/>
              <a:t> scheme – no additional 10% amount, if payment made by June 30, 2020</a:t>
            </a:r>
            <a:endParaRPr lang="en-US" dirty="0"/>
          </a:p>
        </p:txBody>
      </p:sp>
      <p:pic>
        <p:nvPicPr>
          <p:cNvPr id="19" name="Picture 18" descr="SBNSNews119032020.jpg"/>
          <p:cNvPicPr>
            <a:picLocks noChangeAspect="1"/>
          </p:cNvPicPr>
          <p:nvPr/>
        </p:nvPicPr>
        <p:blipFill>
          <a:blip r:embed="rId7"/>
          <a:stretch>
            <a:fillRect/>
          </a:stretch>
        </p:blipFill>
        <p:spPr>
          <a:xfrm>
            <a:off x="1039071" y="414072"/>
            <a:ext cx="619651" cy="619651"/>
          </a:xfrm>
          <a:prstGeom prst="rect">
            <a:avLst/>
          </a:prstGeom>
        </p:spPr>
      </p:pic>
    </p:spTree>
    <p:extLst>
      <p:ext uri="{BB962C8B-B14F-4D97-AF65-F5344CB8AC3E}">
        <p14:creationId xmlns="" xmlns:p14="http://schemas.microsoft.com/office/powerpoint/2010/main" val="2610929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nvGraphicFramePr>
        <p:xfrm>
          <a:off x="838200" y="365125"/>
          <a:ext cx="10515600" cy="592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p:cNvSpPr>
            <a:spLocks noGrp="1"/>
          </p:cNvSpPr>
          <p:nvPr>
            <p:ph type="dt" sz="half" idx="10"/>
          </p:nvPr>
        </p:nvSpPr>
        <p:spPr/>
        <p:txBody>
          <a:bodyPr/>
          <a:lstStyle/>
          <a:p>
            <a:r>
              <a:rPr lang="en-US" smtClean="0"/>
              <a:t>18-04-2020</a:t>
            </a:r>
            <a:endParaRPr lang="en-IN"/>
          </a:p>
        </p:txBody>
      </p:sp>
      <p:sp>
        <p:nvSpPr>
          <p:cNvPr id="6" name="Footer Placeholder 5"/>
          <p:cNvSpPr>
            <a:spLocks noGrp="1"/>
          </p:cNvSpPr>
          <p:nvPr>
            <p:ph type="ftr" sz="quarter" idx="11"/>
          </p:nvPr>
        </p:nvSpPr>
        <p:spPr/>
        <p:txBody>
          <a:bodyPr/>
          <a:lstStyle/>
          <a:p>
            <a:r>
              <a:rPr lang="en-IN" smtClean="0"/>
              <a:t>LALIT CHANDNANI</a:t>
            </a:r>
            <a:endParaRPr lang="en-IN"/>
          </a:p>
        </p:txBody>
      </p:sp>
      <p:sp>
        <p:nvSpPr>
          <p:cNvPr id="8" name="Slide Number Placeholder 7"/>
          <p:cNvSpPr>
            <a:spLocks noGrp="1"/>
          </p:cNvSpPr>
          <p:nvPr>
            <p:ph type="sldNum" sz="quarter" idx="12"/>
          </p:nvPr>
        </p:nvSpPr>
        <p:spPr/>
        <p:txBody>
          <a:bodyPr/>
          <a:lstStyle/>
          <a:p>
            <a:fld id="{E3D1971B-AA39-44FB-82B6-26D42CAECE09}" type="slidenum">
              <a:rPr lang="en-IN" smtClean="0"/>
              <a:pPr/>
              <a:t>8</a:t>
            </a:fld>
            <a:endParaRPr lang="en-IN"/>
          </a:p>
        </p:txBody>
      </p:sp>
      <p:sp>
        <p:nvSpPr>
          <p:cNvPr id="10" name="Content Placeholder 9"/>
          <p:cNvSpPr>
            <a:spLocks noGrp="1"/>
          </p:cNvSpPr>
          <p:nvPr>
            <p:ph sz="quarter" idx="1"/>
          </p:nvPr>
        </p:nvSpPr>
        <p:spPr>
          <a:xfrm>
            <a:off x="838200" y="974785"/>
            <a:ext cx="10515600" cy="4183811"/>
          </a:xfrm>
        </p:spPr>
        <p:txBody>
          <a:bodyPr>
            <a:normAutofit/>
          </a:bodyPr>
          <a:lstStyle/>
          <a:p>
            <a:pPr>
              <a:buFont typeface="Wingdings" pitchFamily="2" charset="2"/>
              <a:buChar char="Ø"/>
            </a:pPr>
            <a:r>
              <a:rPr lang="en-US" sz="2000" dirty="0" smtClean="0"/>
              <a:t>Search cases if disputed tax is more than Rs. 5 </a:t>
            </a:r>
            <a:r>
              <a:rPr lang="en-US" sz="2000" dirty="0" err="1" smtClean="0"/>
              <a:t>Crore</a:t>
            </a:r>
            <a:r>
              <a:rPr lang="en-US" sz="2000" dirty="0" smtClean="0"/>
              <a:t>.</a:t>
            </a:r>
          </a:p>
          <a:p>
            <a:pPr>
              <a:buFont typeface="Wingdings" pitchFamily="2" charset="2"/>
              <a:buChar char="Ø"/>
            </a:pPr>
            <a:r>
              <a:rPr lang="en-US" sz="2000" dirty="0" smtClean="0"/>
              <a:t>Prosecution cases under the Income-tax Act or IPC filed by the Department.</a:t>
            </a:r>
          </a:p>
          <a:p>
            <a:pPr>
              <a:buFont typeface="Wingdings" pitchFamily="2" charset="2"/>
              <a:buChar char="Ø"/>
            </a:pPr>
            <a:r>
              <a:rPr lang="en-US" sz="2000" dirty="0" smtClean="0"/>
              <a:t>Cases relating to undisclosed foreign income and assets.</a:t>
            </a:r>
          </a:p>
          <a:p>
            <a:pPr>
              <a:buFont typeface="Wingdings" pitchFamily="2" charset="2"/>
              <a:buChar char="Ø"/>
            </a:pPr>
            <a:r>
              <a:rPr lang="en-US" sz="2000" dirty="0" smtClean="0"/>
              <a:t>Relating to an assessment or reassessment made on the basis of information received under an agreement referred to in section 90 or section 90A of the Income-tax Act.</a:t>
            </a:r>
          </a:p>
          <a:p>
            <a:pPr>
              <a:buFont typeface="Wingdings" pitchFamily="2" charset="2"/>
              <a:buChar char="Ø"/>
            </a:pPr>
            <a:r>
              <a:rPr lang="en-US" sz="2000" dirty="0" smtClean="0"/>
              <a:t>Cases where person is notified under Special Courts(Trial of Offences Relating to Transactions in Securities) Act, 1992 or detained under Conservation of Foreign Exchange and Prevention of Smuggling Activities Act, 1974. </a:t>
            </a:r>
          </a:p>
          <a:p>
            <a:pPr>
              <a:buFont typeface="Wingdings" pitchFamily="2" charset="2"/>
              <a:buChar char="Ø"/>
            </a:pPr>
            <a:r>
              <a:rPr lang="en-US" sz="2000" dirty="0" smtClean="0"/>
              <a:t> Cases covered under Narcotic Drugs and Psychotropic Substances Act, Unlawful Activities (Prevention) Act, Prevention of </a:t>
            </a:r>
            <a:r>
              <a:rPr lang="en-US" sz="2000" dirty="0" err="1" smtClean="0"/>
              <a:t>Corruptin</a:t>
            </a:r>
            <a:r>
              <a:rPr lang="en-US" sz="2000" dirty="0" smtClean="0"/>
              <a:t> Act, Conservation of Foreign Exchange and Prevention of Smuggling Activities Act, Prevention of Money Laundering Act, Prohibition of </a:t>
            </a:r>
            <a:r>
              <a:rPr lang="en-US" sz="2000" dirty="0" err="1" smtClean="0"/>
              <a:t>Benami</a:t>
            </a:r>
            <a:r>
              <a:rPr lang="en-US" sz="2000" dirty="0" smtClean="0"/>
              <a:t> Property Transactions Act.</a:t>
            </a:r>
          </a:p>
          <a:p>
            <a:pPr>
              <a:buFont typeface="Wingdings" pitchFamily="2" charset="2"/>
              <a:buChar char="Ø"/>
            </a:pPr>
            <a:endParaRPr lang="en-US" sz="2000" dirty="0" smtClean="0"/>
          </a:p>
          <a:p>
            <a:pPr>
              <a:buFont typeface="Wingdings" pitchFamily="2" charset="2"/>
              <a:buChar char="Ø"/>
            </a:pPr>
            <a:endParaRPr lang="en-US" sz="2000" dirty="0"/>
          </a:p>
        </p:txBody>
      </p:sp>
      <p:pic>
        <p:nvPicPr>
          <p:cNvPr id="5" name="Picture 4">
            <a:extLst>
              <a:ext uri="{FF2B5EF4-FFF2-40B4-BE49-F238E27FC236}">
                <a16:creationId xmlns="" xmlns:a16="http://schemas.microsoft.com/office/drawing/2014/main" id="{ECBA5C57-A983-434C-B357-B692D3B25711}"/>
              </a:ext>
            </a:extLst>
          </p:cNvPr>
          <p:cNvPicPr>
            <a:picLocks noChangeAspect="1"/>
          </p:cNvPicPr>
          <p:nvPr/>
        </p:nvPicPr>
        <p:blipFill rotWithShape="1">
          <a:blip r:embed="rId6"/>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854056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nvGraphicFramePr>
        <p:xfrm>
          <a:off x="838200" y="365125"/>
          <a:ext cx="10515600" cy="721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p:cNvSpPr>
            <a:spLocks noGrp="1"/>
          </p:cNvSpPr>
          <p:nvPr>
            <p:ph type="dt" sz="half" idx="10"/>
          </p:nvPr>
        </p:nvSpPr>
        <p:spPr/>
        <p:txBody>
          <a:bodyPr/>
          <a:lstStyle/>
          <a:p>
            <a:r>
              <a:rPr lang="en-US" smtClean="0"/>
              <a:t>18-04-2020</a:t>
            </a:r>
            <a:endParaRPr lang="en-IN"/>
          </a:p>
        </p:txBody>
      </p:sp>
      <p:sp>
        <p:nvSpPr>
          <p:cNvPr id="6" name="Footer Placeholder 5"/>
          <p:cNvSpPr>
            <a:spLocks noGrp="1"/>
          </p:cNvSpPr>
          <p:nvPr>
            <p:ph type="ftr" sz="quarter" idx="11"/>
          </p:nvPr>
        </p:nvSpPr>
        <p:spPr/>
        <p:txBody>
          <a:bodyPr/>
          <a:lstStyle/>
          <a:p>
            <a:r>
              <a:rPr lang="en-IN" smtClean="0"/>
              <a:t>LALIT CHANDNANI</a:t>
            </a:r>
            <a:endParaRPr lang="en-IN"/>
          </a:p>
        </p:txBody>
      </p:sp>
      <p:sp>
        <p:nvSpPr>
          <p:cNvPr id="8" name="Slide Number Placeholder 7"/>
          <p:cNvSpPr>
            <a:spLocks noGrp="1"/>
          </p:cNvSpPr>
          <p:nvPr>
            <p:ph type="sldNum" sz="quarter" idx="12"/>
          </p:nvPr>
        </p:nvSpPr>
        <p:spPr/>
        <p:txBody>
          <a:bodyPr/>
          <a:lstStyle/>
          <a:p>
            <a:fld id="{E3D1971B-AA39-44FB-82B6-26D42CAECE09}" type="slidenum">
              <a:rPr lang="en-IN" smtClean="0"/>
              <a:pPr/>
              <a:t>9</a:t>
            </a:fld>
            <a:endParaRPr lang="en-IN"/>
          </a:p>
        </p:txBody>
      </p:sp>
      <p:graphicFrame>
        <p:nvGraphicFramePr>
          <p:cNvPr id="12" name="Content Placeholder 11"/>
          <p:cNvGraphicFramePr>
            <a:graphicFrameLocks noGrp="1"/>
          </p:cNvGraphicFramePr>
          <p:nvPr>
            <p:ph sz="quarter" idx="1"/>
          </p:nvPr>
        </p:nvGraphicFramePr>
        <p:xfrm>
          <a:off x="1043795" y="1164565"/>
          <a:ext cx="10137475" cy="47190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Picture 4">
            <a:extLst>
              <a:ext uri="{FF2B5EF4-FFF2-40B4-BE49-F238E27FC236}">
                <a16:creationId xmlns="" xmlns:a16="http://schemas.microsoft.com/office/drawing/2014/main" id="{98710450-AF63-4388-83E7-7D586FDAEF3A}"/>
              </a:ext>
            </a:extLst>
          </p:cNvPr>
          <p:cNvPicPr>
            <a:picLocks noChangeAspect="1"/>
          </p:cNvPicPr>
          <p:nvPr/>
        </p:nvPicPr>
        <p:blipFill rotWithShape="1">
          <a:blip r:embed="rId10"/>
          <a:srcRect l="541" t="82474" r="1263" b="15395"/>
          <a:stretch/>
        </p:blipFill>
        <p:spPr>
          <a:xfrm>
            <a:off x="0" y="6723341"/>
            <a:ext cx="12192000" cy="148802"/>
          </a:xfrm>
          <a:prstGeom prst="rect">
            <a:avLst/>
          </a:prstGeom>
        </p:spPr>
      </p:pic>
      <p:sp>
        <p:nvSpPr>
          <p:cNvPr id="13" name="Vertical Scroll 12"/>
          <p:cNvSpPr/>
          <p:nvPr/>
        </p:nvSpPr>
        <p:spPr>
          <a:xfrm>
            <a:off x="1708030" y="1328468"/>
            <a:ext cx="1033272" cy="897147"/>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Form  1</a:t>
            </a:r>
            <a:endParaRPr lang="en-US" dirty="0"/>
          </a:p>
        </p:txBody>
      </p:sp>
      <p:sp>
        <p:nvSpPr>
          <p:cNvPr id="15" name="Vertical Scroll 14"/>
          <p:cNvSpPr/>
          <p:nvPr/>
        </p:nvSpPr>
        <p:spPr>
          <a:xfrm>
            <a:off x="1621766" y="2915727"/>
            <a:ext cx="1033272" cy="931653"/>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Form </a:t>
            </a:r>
          </a:p>
          <a:p>
            <a:pPr algn="ctr"/>
            <a:r>
              <a:rPr lang="en-IN" dirty="0" smtClean="0"/>
              <a:t>2</a:t>
            </a:r>
            <a:endParaRPr lang="en-US" dirty="0"/>
          </a:p>
        </p:txBody>
      </p:sp>
      <p:sp>
        <p:nvSpPr>
          <p:cNvPr id="16" name="Vertical Scroll 15"/>
          <p:cNvSpPr/>
          <p:nvPr/>
        </p:nvSpPr>
        <p:spPr>
          <a:xfrm>
            <a:off x="1613137" y="4580627"/>
            <a:ext cx="1000665" cy="931652"/>
          </a:xfrm>
          <a:prstGeom prst="vertic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Form 3</a:t>
            </a:r>
            <a:endParaRPr lang="en-US" dirty="0"/>
          </a:p>
        </p:txBody>
      </p:sp>
    </p:spTree>
    <p:extLst>
      <p:ext uri="{BB962C8B-B14F-4D97-AF65-F5344CB8AC3E}">
        <p14:creationId xmlns="" xmlns:p14="http://schemas.microsoft.com/office/powerpoint/2010/main" val="19163930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5168</TotalTime>
  <Words>1381</Words>
  <Application>Microsoft Office PowerPoint</Application>
  <PresentationFormat>Custom</PresentationFormat>
  <Paragraphs>143</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Equity</vt:lpstr>
      <vt:lpstr>ENTER TITLE HERE</vt:lpstr>
      <vt:lpstr>Slide 2</vt:lpstr>
      <vt:lpstr>Walkthrough</vt:lpstr>
      <vt:lpstr>Slide 4</vt:lpstr>
      <vt:lpstr>Slide 5</vt:lpstr>
      <vt:lpstr>Slide 6</vt:lpstr>
      <vt:lpstr>Slide 7</vt:lpstr>
      <vt:lpstr>Slide 8</vt:lpstr>
      <vt:lpstr>Slide 9</vt:lpstr>
      <vt:lpstr>Slide 10</vt:lpstr>
      <vt:lpstr>Slide 11</vt:lpstr>
      <vt:lpstr>Slide 12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LALIT CHANDNANI</cp:lastModifiedBy>
  <cp:revision>581</cp:revision>
  <dcterms:created xsi:type="dcterms:W3CDTF">2018-01-03T12:04:39Z</dcterms:created>
  <dcterms:modified xsi:type="dcterms:W3CDTF">2020-04-18T10:58:00Z</dcterms:modified>
</cp:coreProperties>
</file>